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0" r:id="rId1"/>
  </p:sldMasterIdLst>
  <p:notesMasterIdLst>
    <p:notesMasterId r:id="rId14"/>
  </p:notesMasterIdLst>
  <p:sldIdLst>
    <p:sldId id="256" r:id="rId2"/>
    <p:sldId id="312" r:id="rId3"/>
    <p:sldId id="344" r:id="rId4"/>
    <p:sldId id="355" r:id="rId5"/>
    <p:sldId id="356" r:id="rId6"/>
    <p:sldId id="345" r:id="rId7"/>
    <p:sldId id="349" r:id="rId8"/>
    <p:sldId id="354" r:id="rId9"/>
    <p:sldId id="341" r:id="rId10"/>
    <p:sldId id="342" r:id="rId11"/>
    <p:sldId id="343" r:id="rId12"/>
    <p:sldId id="348" r:id="rId13"/>
  </p:sldIdLst>
  <p:sldSz cx="9144000" cy="5143500" type="screen16x9"/>
  <p:notesSz cx="6858000" cy="9144000"/>
  <p:embeddedFontLst>
    <p:embeddedFont>
      <p:font typeface="Didact Gothic" panose="020B0604020202020204" charset="0"/>
      <p:regular r:id="rId15"/>
    </p:embeddedFont>
    <p:embeddedFont>
      <p:font typeface="Julius Sans One" panose="020B0604020202020204" charset="0"/>
      <p:regular r:id="rId16"/>
    </p:embeddedFont>
    <p:embeddedFont>
      <p:font typeface="Questrial" panose="020B0604020202020204" charset="0"/>
      <p:regular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4464">
          <p15:clr>
            <a:srgbClr val="9AA0A6"/>
          </p15:clr>
        </p15:guide>
        <p15:guide id="2" orient="horz" pos="16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9A0058-11F8-40B5-83DB-2434A20F787C}" v="7" dt="2021-08-30T14:55:02.845"/>
  </p1510:revLst>
</p1510:revInfo>
</file>

<file path=ppt/tableStyles.xml><?xml version="1.0" encoding="utf-8"?>
<a:tblStyleLst xmlns:a="http://schemas.openxmlformats.org/drawingml/2006/main" def="{351B70DA-4D74-4009-A38A-4B88D59CC27E}">
  <a:tblStyle styleId="{351B70DA-4D74-4009-A38A-4B88D59CC27E}"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936" y="66"/>
      </p:cViewPr>
      <p:guideLst>
        <p:guide pos="4464"/>
        <p:guide orient="horz" pos="162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8f4bd20341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4" name="Google Shape;224;g8f4bd20341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5"/>
        </a:solidFill>
        <a:effectLst/>
      </p:bgPr>
    </p:bg>
    <p:spTree>
      <p:nvGrpSpPr>
        <p:cNvPr id="1" name="Shape 8"/>
        <p:cNvGrpSpPr/>
        <p:nvPr/>
      </p:nvGrpSpPr>
      <p:grpSpPr>
        <a:xfrm>
          <a:off x="0" y="0"/>
          <a:ext cx="0" cy="0"/>
          <a:chOff x="0" y="0"/>
          <a:chExt cx="0" cy="0"/>
        </a:xfrm>
      </p:grpSpPr>
      <p:sp>
        <p:nvSpPr>
          <p:cNvPr id="9" name="Google Shape;9;p2"/>
          <p:cNvSpPr/>
          <p:nvPr/>
        </p:nvSpPr>
        <p:spPr>
          <a:xfrm>
            <a:off x="-3537625" y="711975"/>
            <a:ext cx="7035600" cy="3277200"/>
          </a:xfrm>
          <a:prstGeom prst="triangle">
            <a:avLst>
              <a:gd name="adj" fmla="val 50000"/>
            </a:avLst>
          </a:prstGeom>
          <a:noFill/>
          <a:ln w="1905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 name="Google Shape;10;p2"/>
          <p:cNvSpPr/>
          <p:nvPr/>
        </p:nvSpPr>
        <p:spPr>
          <a:xfrm>
            <a:off x="0" y="1255025"/>
            <a:ext cx="4322700" cy="3891000"/>
          </a:xfrm>
          <a:prstGeom prst="rtTriangl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 name="Google Shape;11;p2"/>
          <p:cNvSpPr/>
          <p:nvPr/>
        </p:nvSpPr>
        <p:spPr>
          <a:xfrm flipH="1">
            <a:off x="1034200" y="0"/>
            <a:ext cx="10867800" cy="5143500"/>
          </a:xfrm>
          <a:prstGeom prst="triangle">
            <a:avLst>
              <a:gd name="adj" fmla="val 49850"/>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12;p2"/>
          <p:cNvSpPr txBox="1">
            <a:spLocks noGrp="1"/>
          </p:cNvSpPr>
          <p:nvPr>
            <p:ph type="ctrTitle"/>
          </p:nvPr>
        </p:nvSpPr>
        <p:spPr>
          <a:xfrm>
            <a:off x="3805750" y="2198675"/>
            <a:ext cx="4322700" cy="1508400"/>
          </a:xfrm>
          <a:prstGeom prst="rect">
            <a:avLst/>
          </a:prstGeom>
        </p:spPr>
        <p:txBody>
          <a:bodyPr spcFirstLastPara="1" wrap="square" lIns="91425" tIns="91425" rIns="91425" bIns="91425" anchor="ctr" anchorCtr="0">
            <a:noAutofit/>
          </a:bodyPr>
          <a:lstStyle>
            <a:lvl1pPr lvl="0" algn="r">
              <a:lnSpc>
                <a:spcPct val="90000"/>
              </a:lnSpc>
              <a:spcBef>
                <a:spcPts val="0"/>
              </a:spcBef>
              <a:spcAft>
                <a:spcPts val="0"/>
              </a:spcAft>
              <a:buClr>
                <a:schemeClr val="lt1"/>
              </a:buClr>
              <a:buSzPts val="4700"/>
              <a:buFont typeface="Julius Sans One"/>
              <a:buNone/>
              <a:defRPr sz="4000" b="1">
                <a:solidFill>
                  <a:schemeClr val="lt1"/>
                </a:solidFill>
                <a:latin typeface="Julius Sans One"/>
                <a:ea typeface="Julius Sans One"/>
                <a:cs typeface="Julius Sans One"/>
                <a:sym typeface="Julius Sans One"/>
              </a:defRPr>
            </a:lvl1pPr>
            <a:lvl2pPr lvl="1" algn="ctr">
              <a:spcBef>
                <a:spcPts val="0"/>
              </a:spcBef>
              <a:spcAft>
                <a:spcPts val="0"/>
              </a:spcAft>
              <a:buClr>
                <a:schemeClr val="lt1"/>
              </a:buClr>
              <a:buSzPts val="6000"/>
              <a:buNone/>
              <a:defRPr sz="6000">
                <a:solidFill>
                  <a:schemeClr val="lt1"/>
                </a:solidFill>
              </a:defRPr>
            </a:lvl2pPr>
            <a:lvl3pPr lvl="2" algn="ctr">
              <a:spcBef>
                <a:spcPts val="0"/>
              </a:spcBef>
              <a:spcAft>
                <a:spcPts val="0"/>
              </a:spcAft>
              <a:buClr>
                <a:schemeClr val="lt1"/>
              </a:buClr>
              <a:buSzPts val="6000"/>
              <a:buNone/>
              <a:defRPr sz="6000">
                <a:solidFill>
                  <a:schemeClr val="lt1"/>
                </a:solidFill>
              </a:defRPr>
            </a:lvl3pPr>
            <a:lvl4pPr lvl="3" algn="ctr">
              <a:spcBef>
                <a:spcPts val="0"/>
              </a:spcBef>
              <a:spcAft>
                <a:spcPts val="0"/>
              </a:spcAft>
              <a:buClr>
                <a:schemeClr val="lt1"/>
              </a:buClr>
              <a:buSzPts val="6000"/>
              <a:buNone/>
              <a:defRPr sz="6000">
                <a:solidFill>
                  <a:schemeClr val="lt1"/>
                </a:solidFill>
              </a:defRPr>
            </a:lvl4pPr>
            <a:lvl5pPr lvl="4" algn="ctr">
              <a:spcBef>
                <a:spcPts val="0"/>
              </a:spcBef>
              <a:spcAft>
                <a:spcPts val="0"/>
              </a:spcAft>
              <a:buClr>
                <a:schemeClr val="lt1"/>
              </a:buClr>
              <a:buSzPts val="6000"/>
              <a:buNone/>
              <a:defRPr sz="6000">
                <a:solidFill>
                  <a:schemeClr val="lt1"/>
                </a:solidFill>
              </a:defRPr>
            </a:lvl5pPr>
            <a:lvl6pPr lvl="5" algn="ctr">
              <a:spcBef>
                <a:spcPts val="0"/>
              </a:spcBef>
              <a:spcAft>
                <a:spcPts val="0"/>
              </a:spcAft>
              <a:buClr>
                <a:schemeClr val="lt1"/>
              </a:buClr>
              <a:buSzPts val="6000"/>
              <a:buNone/>
              <a:defRPr sz="6000">
                <a:solidFill>
                  <a:schemeClr val="lt1"/>
                </a:solidFill>
              </a:defRPr>
            </a:lvl6pPr>
            <a:lvl7pPr lvl="6" algn="ctr">
              <a:spcBef>
                <a:spcPts val="0"/>
              </a:spcBef>
              <a:spcAft>
                <a:spcPts val="0"/>
              </a:spcAft>
              <a:buClr>
                <a:schemeClr val="lt1"/>
              </a:buClr>
              <a:buSzPts val="6000"/>
              <a:buNone/>
              <a:defRPr sz="6000">
                <a:solidFill>
                  <a:schemeClr val="lt1"/>
                </a:solidFill>
              </a:defRPr>
            </a:lvl7pPr>
            <a:lvl8pPr lvl="7" algn="ctr">
              <a:spcBef>
                <a:spcPts val="0"/>
              </a:spcBef>
              <a:spcAft>
                <a:spcPts val="0"/>
              </a:spcAft>
              <a:buClr>
                <a:schemeClr val="lt1"/>
              </a:buClr>
              <a:buSzPts val="6000"/>
              <a:buNone/>
              <a:defRPr sz="6000">
                <a:solidFill>
                  <a:schemeClr val="lt1"/>
                </a:solidFill>
              </a:defRPr>
            </a:lvl8pPr>
            <a:lvl9pPr lvl="8" algn="ctr">
              <a:spcBef>
                <a:spcPts val="0"/>
              </a:spcBef>
              <a:spcAft>
                <a:spcPts val="0"/>
              </a:spcAft>
              <a:buClr>
                <a:schemeClr val="lt1"/>
              </a:buClr>
              <a:buSzPts val="6000"/>
              <a:buNone/>
              <a:defRPr sz="6000">
                <a:solidFill>
                  <a:schemeClr val="lt1"/>
                </a:solidFill>
              </a:defRPr>
            </a:lvl9pPr>
          </a:lstStyle>
          <a:p>
            <a:endParaRPr/>
          </a:p>
        </p:txBody>
      </p:sp>
      <p:sp>
        <p:nvSpPr>
          <p:cNvPr id="13" name="Google Shape;13;p2"/>
          <p:cNvSpPr txBox="1">
            <a:spLocks noGrp="1"/>
          </p:cNvSpPr>
          <p:nvPr>
            <p:ph type="subTitle" idx="1"/>
          </p:nvPr>
        </p:nvSpPr>
        <p:spPr>
          <a:xfrm>
            <a:off x="4299250" y="4154375"/>
            <a:ext cx="3829200" cy="248400"/>
          </a:xfrm>
          <a:prstGeom prst="rect">
            <a:avLst/>
          </a:prstGeom>
        </p:spPr>
        <p:txBody>
          <a:bodyPr spcFirstLastPara="1" wrap="square" lIns="91425" tIns="91425" rIns="91425" bIns="91425" anchor="t" anchorCtr="0">
            <a:noAutofit/>
          </a:bodyPr>
          <a:lstStyle>
            <a:lvl1pPr lvl="0" algn="r">
              <a:lnSpc>
                <a:spcPct val="100000"/>
              </a:lnSpc>
              <a:spcBef>
                <a:spcPts val="0"/>
              </a:spcBef>
              <a:spcAft>
                <a:spcPts val="0"/>
              </a:spcAft>
              <a:buClr>
                <a:schemeClr val="lt1"/>
              </a:buClr>
              <a:buSzPts val="2800"/>
              <a:buFont typeface="Questrial"/>
              <a:buNone/>
              <a:defRPr sz="1400">
                <a:solidFill>
                  <a:schemeClr val="lt1"/>
                </a:solidFill>
                <a:latin typeface="Didact Gothic"/>
                <a:ea typeface="Didact Gothic"/>
                <a:cs typeface="Didact Gothic"/>
                <a:sym typeface="Didact Gothic"/>
              </a:defRPr>
            </a:lvl1pPr>
            <a:lvl2pPr lvl="1" algn="r">
              <a:lnSpc>
                <a:spcPct val="100000"/>
              </a:lnSpc>
              <a:spcBef>
                <a:spcPts val="0"/>
              </a:spcBef>
              <a:spcAft>
                <a:spcPts val="0"/>
              </a:spcAft>
              <a:buClr>
                <a:schemeClr val="lt1"/>
              </a:buClr>
              <a:buSzPts val="2800"/>
              <a:buFont typeface="Questrial"/>
              <a:buNone/>
              <a:defRPr sz="2800">
                <a:solidFill>
                  <a:schemeClr val="lt1"/>
                </a:solidFill>
                <a:latin typeface="Questrial"/>
                <a:ea typeface="Questrial"/>
                <a:cs typeface="Questrial"/>
                <a:sym typeface="Questrial"/>
              </a:defRPr>
            </a:lvl2pPr>
            <a:lvl3pPr lvl="2" algn="r">
              <a:lnSpc>
                <a:spcPct val="100000"/>
              </a:lnSpc>
              <a:spcBef>
                <a:spcPts val="0"/>
              </a:spcBef>
              <a:spcAft>
                <a:spcPts val="0"/>
              </a:spcAft>
              <a:buClr>
                <a:schemeClr val="lt1"/>
              </a:buClr>
              <a:buSzPts val="2800"/>
              <a:buFont typeface="Questrial"/>
              <a:buNone/>
              <a:defRPr sz="2800">
                <a:solidFill>
                  <a:schemeClr val="lt1"/>
                </a:solidFill>
                <a:latin typeface="Questrial"/>
                <a:ea typeface="Questrial"/>
                <a:cs typeface="Questrial"/>
                <a:sym typeface="Questrial"/>
              </a:defRPr>
            </a:lvl3pPr>
            <a:lvl4pPr lvl="3" algn="r">
              <a:lnSpc>
                <a:spcPct val="100000"/>
              </a:lnSpc>
              <a:spcBef>
                <a:spcPts val="0"/>
              </a:spcBef>
              <a:spcAft>
                <a:spcPts val="0"/>
              </a:spcAft>
              <a:buClr>
                <a:schemeClr val="lt1"/>
              </a:buClr>
              <a:buSzPts val="2800"/>
              <a:buFont typeface="Questrial"/>
              <a:buNone/>
              <a:defRPr sz="2800">
                <a:solidFill>
                  <a:schemeClr val="lt1"/>
                </a:solidFill>
                <a:latin typeface="Questrial"/>
                <a:ea typeface="Questrial"/>
                <a:cs typeface="Questrial"/>
                <a:sym typeface="Questrial"/>
              </a:defRPr>
            </a:lvl4pPr>
            <a:lvl5pPr lvl="4" algn="r">
              <a:lnSpc>
                <a:spcPct val="100000"/>
              </a:lnSpc>
              <a:spcBef>
                <a:spcPts val="0"/>
              </a:spcBef>
              <a:spcAft>
                <a:spcPts val="0"/>
              </a:spcAft>
              <a:buClr>
                <a:schemeClr val="lt1"/>
              </a:buClr>
              <a:buSzPts val="2800"/>
              <a:buFont typeface="Questrial"/>
              <a:buNone/>
              <a:defRPr sz="2800">
                <a:solidFill>
                  <a:schemeClr val="lt1"/>
                </a:solidFill>
                <a:latin typeface="Questrial"/>
                <a:ea typeface="Questrial"/>
                <a:cs typeface="Questrial"/>
                <a:sym typeface="Questrial"/>
              </a:defRPr>
            </a:lvl5pPr>
            <a:lvl6pPr lvl="5" algn="r">
              <a:lnSpc>
                <a:spcPct val="100000"/>
              </a:lnSpc>
              <a:spcBef>
                <a:spcPts val="0"/>
              </a:spcBef>
              <a:spcAft>
                <a:spcPts val="0"/>
              </a:spcAft>
              <a:buClr>
                <a:schemeClr val="lt1"/>
              </a:buClr>
              <a:buSzPts val="2800"/>
              <a:buFont typeface="Questrial"/>
              <a:buNone/>
              <a:defRPr sz="2800">
                <a:solidFill>
                  <a:schemeClr val="lt1"/>
                </a:solidFill>
                <a:latin typeface="Questrial"/>
                <a:ea typeface="Questrial"/>
                <a:cs typeface="Questrial"/>
                <a:sym typeface="Questrial"/>
              </a:defRPr>
            </a:lvl6pPr>
            <a:lvl7pPr lvl="6" algn="r">
              <a:lnSpc>
                <a:spcPct val="100000"/>
              </a:lnSpc>
              <a:spcBef>
                <a:spcPts val="0"/>
              </a:spcBef>
              <a:spcAft>
                <a:spcPts val="0"/>
              </a:spcAft>
              <a:buClr>
                <a:schemeClr val="lt1"/>
              </a:buClr>
              <a:buSzPts val="2800"/>
              <a:buFont typeface="Questrial"/>
              <a:buNone/>
              <a:defRPr sz="2800">
                <a:solidFill>
                  <a:schemeClr val="lt1"/>
                </a:solidFill>
                <a:latin typeface="Questrial"/>
                <a:ea typeface="Questrial"/>
                <a:cs typeface="Questrial"/>
                <a:sym typeface="Questrial"/>
              </a:defRPr>
            </a:lvl7pPr>
            <a:lvl8pPr lvl="7" algn="r">
              <a:lnSpc>
                <a:spcPct val="100000"/>
              </a:lnSpc>
              <a:spcBef>
                <a:spcPts val="0"/>
              </a:spcBef>
              <a:spcAft>
                <a:spcPts val="0"/>
              </a:spcAft>
              <a:buClr>
                <a:schemeClr val="lt1"/>
              </a:buClr>
              <a:buSzPts val="2800"/>
              <a:buFont typeface="Questrial"/>
              <a:buNone/>
              <a:defRPr sz="2800">
                <a:solidFill>
                  <a:schemeClr val="lt1"/>
                </a:solidFill>
                <a:latin typeface="Questrial"/>
                <a:ea typeface="Questrial"/>
                <a:cs typeface="Questrial"/>
                <a:sym typeface="Questrial"/>
              </a:defRPr>
            </a:lvl8pPr>
            <a:lvl9pPr lvl="8" algn="r">
              <a:lnSpc>
                <a:spcPct val="100000"/>
              </a:lnSpc>
              <a:spcBef>
                <a:spcPts val="0"/>
              </a:spcBef>
              <a:spcAft>
                <a:spcPts val="0"/>
              </a:spcAft>
              <a:buClr>
                <a:schemeClr val="lt1"/>
              </a:buClr>
              <a:buSzPts val="2800"/>
              <a:buFont typeface="Questrial"/>
              <a:buNone/>
              <a:defRPr sz="2800">
                <a:solidFill>
                  <a:schemeClr val="lt1"/>
                </a:solidFill>
                <a:latin typeface="Questrial"/>
                <a:ea typeface="Questrial"/>
                <a:cs typeface="Questrial"/>
                <a:sym typeface="Quest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aption">
  <p:cSld name="CAPTION_ONLY">
    <p:bg>
      <p:bgPr>
        <a:solidFill>
          <a:schemeClr val="accent5"/>
        </a:solidFill>
        <a:effectLst/>
      </p:bgPr>
    </p:bg>
    <p:spTree>
      <p:nvGrpSpPr>
        <p:cNvPr id="1" name="Shape 47"/>
        <p:cNvGrpSpPr/>
        <p:nvPr/>
      </p:nvGrpSpPr>
      <p:grpSpPr>
        <a:xfrm>
          <a:off x="0" y="0"/>
          <a:ext cx="0" cy="0"/>
          <a:chOff x="0" y="0"/>
          <a:chExt cx="0" cy="0"/>
        </a:xfrm>
      </p:grpSpPr>
      <p:sp>
        <p:nvSpPr>
          <p:cNvPr id="48" name="Google Shape;48;p10"/>
          <p:cNvSpPr/>
          <p:nvPr/>
        </p:nvSpPr>
        <p:spPr>
          <a:xfrm>
            <a:off x="-50" y="5600"/>
            <a:ext cx="9144000" cy="5143500"/>
          </a:xfrm>
          <a:prstGeom prst="rect">
            <a:avLst/>
          </a:prstGeom>
          <a:solidFill>
            <a:schemeClr val="lt1">
              <a:alpha val="235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 name="Google Shape;49;p10"/>
          <p:cNvSpPr/>
          <p:nvPr/>
        </p:nvSpPr>
        <p:spPr>
          <a:xfrm>
            <a:off x="4312400" y="3669275"/>
            <a:ext cx="4886400" cy="10518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 name="Google Shape;50;p10"/>
          <p:cNvSpPr txBox="1">
            <a:spLocks noGrp="1"/>
          </p:cNvSpPr>
          <p:nvPr>
            <p:ph type="title"/>
          </p:nvPr>
        </p:nvSpPr>
        <p:spPr>
          <a:xfrm>
            <a:off x="4572000" y="3729575"/>
            <a:ext cx="3858900" cy="778800"/>
          </a:xfrm>
          <a:prstGeom prst="rect">
            <a:avLst/>
          </a:prstGeom>
        </p:spPr>
        <p:txBody>
          <a:bodyPr spcFirstLastPara="1" wrap="square" lIns="91425" tIns="91425" rIns="91425" bIns="91425" anchor="t" anchorCtr="0">
            <a:noAutofit/>
          </a:bodyPr>
          <a:lstStyle>
            <a:lvl1pPr lvl="0" algn="r" rtl="0">
              <a:spcBef>
                <a:spcPts val="0"/>
              </a:spcBef>
              <a:spcAft>
                <a:spcPts val="0"/>
              </a:spcAft>
              <a:buClr>
                <a:schemeClr val="dk1"/>
              </a:buClr>
              <a:buSzPts val="2700"/>
              <a:buNone/>
              <a:defRPr sz="2500" b="1">
                <a:solidFill>
                  <a:schemeClr val="lt1"/>
                </a:solidFill>
              </a:defRPr>
            </a:lvl1pPr>
            <a:lvl2pPr lvl="1" rtl="0">
              <a:spcBef>
                <a:spcPts val="0"/>
              </a:spcBef>
              <a:spcAft>
                <a:spcPts val="0"/>
              </a:spcAft>
              <a:buClr>
                <a:schemeClr val="dk1"/>
              </a:buClr>
              <a:buSzPts val="3000"/>
              <a:buNone/>
              <a:defRPr b="1">
                <a:solidFill>
                  <a:schemeClr val="dk1"/>
                </a:solidFill>
              </a:defRPr>
            </a:lvl2pPr>
            <a:lvl3pPr lvl="2" rtl="0">
              <a:spcBef>
                <a:spcPts val="0"/>
              </a:spcBef>
              <a:spcAft>
                <a:spcPts val="0"/>
              </a:spcAft>
              <a:buClr>
                <a:schemeClr val="dk1"/>
              </a:buClr>
              <a:buSzPts val="3000"/>
              <a:buNone/>
              <a:defRPr b="1">
                <a:solidFill>
                  <a:schemeClr val="dk1"/>
                </a:solidFill>
              </a:defRPr>
            </a:lvl3pPr>
            <a:lvl4pPr lvl="3" rtl="0">
              <a:spcBef>
                <a:spcPts val="0"/>
              </a:spcBef>
              <a:spcAft>
                <a:spcPts val="0"/>
              </a:spcAft>
              <a:buClr>
                <a:schemeClr val="dk1"/>
              </a:buClr>
              <a:buSzPts val="3000"/>
              <a:buNone/>
              <a:defRPr b="1">
                <a:solidFill>
                  <a:schemeClr val="dk1"/>
                </a:solidFill>
              </a:defRPr>
            </a:lvl4pPr>
            <a:lvl5pPr lvl="4" rtl="0">
              <a:spcBef>
                <a:spcPts val="0"/>
              </a:spcBef>
              <a:spcAft>
                <a:spcPts val="0"/>
              </a:spcAft>
              <a:buClr>
                <a:schemeClr val="dk1"/>
              </a:buClr>
              <a:buSzPts val="3000"/>
              <a:buNone/>
              <a:defRPr b="1">
                <a:solidFill>
                  <a:schemeClr val="dk1"/>
                </a:solidFill>
              </a:defRPr>
            </a:lvl5pPr>
            <a:lvl6pPr lvl="5" rtl="0">
              <a:spcBef>
                <a:spcPts val="0"/>
              </a:spcBef>
              <a:spcAft>
                <a:spcPts val="0"/>
              </a:spcAft>
              <a:buClr>
                <a:schemeClr val="dk1"/>
              </a:buClr>
              <a:buSzPts val="3000"/>
              <a:buNone/>
              <a:defRPr b="1">
                <a:solidFill>
                  <a:schemeClr val="dk1"/>
                </a:solidFill>
              </a:defRPr>
            </a:lvl6pPr>
            <a:lvl7pPr lvl="6" rtl="0">
              <a:spcBef>
                <a:spcPts val="0"/>
              </a:spcBef>
              <a:spcAft>
                <a:spcPts val="0"/>
              </a:spcAft>
              <a:buClr>
                <a:schemeClr val="dk1"/>
              </a:buClr>
              <a:buSzPts val="3000"/>
              <a:buNone/>
              <a:defRPr b="1">
                <a:solidFill>
                  <a:schemeClr val="dk1"/>
                </a:solidFill>
              </a:defRPr>
            </a:lvl7pPr>
            <a:lvl8pPr lvl="7" rtl="0">
              <a:spcBef>
                <a:spcPts val="0"/>
              </a:spcBef>
              <a:spcAft>
                <a:spcPts val="0"/>
              </a:spcAft>
              <a:buClr>
                <a:schemeClr val="dk1"/>
              </a:buClr>
              <a:buSzPts val="3000"/>
              <a:buNone/>
              <a:defRPr b="1">
                <a:solidFill>
                  <a:schemeClr val="dk1"/>
                </a:solidFill>
              </a:defRPr>
            </a:lvl8pPr>
            <a:lvl9pPr lvl="8" rtl="0">
              <a:spcBef>
                <a:spcPts val="0"/>
              </a:spcBef>
              <a:spcAft>
                <a:spcPts val="0"/>
              </a:spcAft>
              <a:buClr>
                <a:schemeClr val="dk1"/>
              </a:buClr>
              <a:buSzPts val="3000"/>
              <a:buNone/>
              <a:defRPr b="1">
                <a:solidFill>
                  <a:schemeClr val="dk1"/>
                </a:solidFill>
              </a:defRPr>
            </a:lvl9pPr>
          </a:lstStyle>
          <a:p>
            <a:endParaRPr/>
          </a:p>
        </p:txBody>
      </p:sp>
      <p:sp>
        <p:nvSpPr>
          <p:cNvPr id="51" name="Google Shape;51;p10"/>
          <p:cNvSpPr/>
          <p:nvPr/>
        </p:nvSpPr>
        <p:spPr>
          <a:xfrm rot="5400000">
            <a:off x="-341212" y="-788137"/>
            <a:ext cx="3405900" cy="3302400"/>
          </a:xfrm>
          <a:prstGeom prst="rtTriangle">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chemeClr val="lt1"/>
              </a:solidFill>
            </a:endParaRPr>
          </a:p>
        </p:txBody>
      </p:sp>
      <p:sp>
        <p:nvSpPr>
          <p:cNvPr id="52" name="Google Shape;52;p10"/>
          <p:cNvSpPr/>
          <p:nvPr/>
        </p:nvSpPr>
        <p:spPr>
          <a:xfrm rot="5400000">
            <a:off x="-436462" y="-1007212"/>
            <a:ext cx="3405900" cy="3302400"/>
          </a:xfrm>
          <a:prstGeom prst="rtTriangl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chemeClr val="l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able of contents">
  <p:cSld name="CUSTOM_1">
    <p:bg>
      <p:bgPr>
        <a:solidFill>
          <a:schemeClr val="accent5"/>
        </a:solidFill>
        <a:effectLst/>
      </p:bgPr>
    </p:bg>
    <p:spTree>
      <p:nvGrpSpPr>
        <p:cNvPr id="1" name="Shape 58"/>
        <p:cNvGrpSpPr/>
        <p:nvPr/>
      </p:nvGrpSpPr>
      <p:grpSpPr>
        <a:xfrm>
          <a:off x="0" y="0"/>
          <a:ext cx="0" cy="0"/>
          <a:chOff x="0" y="0"/>
          <a:chExt cx="0" cy="0"/>
        </a:xfrm>
      </p:grpSpPr>
      <p:sp>
        <p:nvSpPr>
          <p:cNvPr id="59" name="Google Shape;59;p13"/>
          <p:cNvSpPr/>
          <p:nvPr/>
        </p:nvSpPr>
        <p:spPr>
          <a:xfrm>
            <a:off x="-169300" y="-64500"/>
            <a:ext cx="4451100" cy="5272200"/>
          </a:xfrm>
          <a:prstGeom prst="rect">
            <a:avLst/>
          </a:prstGeom>
          <a:solidFill>
            <a:schemeClr val="dk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cxnSp>
        <p:nvCxnSpPr>
          <p:cNvPr id="60" name="Google Shape;60;p13"/>
          <p:cNvCxnSpPr/>
          <p:nvPr/>
        </p:nvCxnSpPr>
        <p:spPr>
          <a:xfrm rot="10800000">
            <a:off x="-1604675" y="1624350"/>
            <a:ext cx="4819800" cy="4419600"/>
          </a:xfrm>
          <a:prstGeom prst="straightConnector1">
            <a:avLst/>
          </a:prstGeom>
          <a:noFill/>
          <a:ln w="19050" cap="flat" cmpd="sng">
            <a:solidFill>
              <a:schemeClr val="lt1"/>
            </a:solidFill>
            <a:prstDash val="solid"/>
            <a:round/>
            <a:headEnd type="none" w="med" len="med"/>
            <a:tailEnd type="none" w="med" len="med"/>
          </a:ln>
        </p:spPr>
      </p:cxnSp>
      <p:sp>
        <p:nvSpPr>
          <p:cNvPr id="61" name="Google Shape;61;p13"/>
          <p:cNvSpPr txBox="1">
            <a:spLocks noGrp="1"/>
          </p:cNvSpPr>
          <p:nvPr>
            <p:ph type="title"/>
          </p:nvPr>
        </p:nvSpPr>
        <p:spPr>
          <a:xfrm>
            <a:off x="5690650" y="1883225"/>
            <a:ext cx="3193800" cy="3252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dk1"/>
              </a:buClr>
              <a:buSzPts val="1800"/>
              <a:buNone/>
              <a:defRPr sz="1800" b="1">
                <a:solidFill>
                  <a:schemeClr val="dk1"/>
                </a:solidFill>
              </a:defRPr>
            </a:lvl1pPr>
            <a:lvl2pPr lvl="1" algn="ctr" rtl="0">
              <a:spcBef>
                <a:spcPts val="0"/>
              </a:spcBef>
              <a:spcAft>
                <a:spcPts val="0"/>
              </a:spcAft>
              <a:buClr>
                <a:schemeClr val="dk1"/>
              </a:buClr>
              <a:buSzPts val="1800"/>
              <a:buNone/>
              <a:defRPr sz="1800">
                <a:solidFill>
                  <a:schemeClr val="dk1"/>
                </a:solidFill>
              </a:defRPr>
            </a:lvl2pPr>
            <a:lvl3pPr lvl="2" algn="ctr" rtl="0">
              <a:spcBef>
                <a:spcPts val="0"/>
              </a:spcBef>
              <a:spcAft>
                <a:spcPts val="0"/>
              </a:spcAft>
              <a:buClr>
                <a:schemeClr val="dk1"/>
              </a:buClr>
              <a:buSzPts val="1800"/>
              <a:buNone/>
              <a:defRPr sz="1800">
                <a:solidFill>
                  <a:schemeClr val="dk1"/>
                </a:solidFill>
              </a:defRPr>
            </a:lvl3pPr>
            <a:lvl4pPr lvl="3" algn="ctr" rtl="0">
              <a:spcBef>
                <a:spcPts val="0"/>
              </a:spcBef>
              <a:spcAft>
                <a:spcPts val="0"/>
              </a:spcAft>
              <a:buClr>
                <a:schemeClr val="dk1"/>
              </a:buClr>
              <a:buSzPts val="1800"/>
              <a:buNone/>
              <a:defRPr sz="1800">
                <a:solidFill>
                  <a:schemeClr val="dk1"/>
                </a:solidFill>
              </a:defRPr>
            </a:lvl4pPr>
            <a:lvl5pPr lvl="4" algn="ctr" rtl="0">
              <a:spcBef>
                <a:spcPts val="0"/>
              </a:spcBef>
              <a:spcAft>
                <a:spcPts val="0"/>
              </a:spcAft>
              <a:buClr>
                <a:schemeClr val="dk1"/>
              </a:buClr>
              <a:buSzPts val="1800"/>
              <a:buNone/>
              <a:defRPr sz="1800">
                <a:solidFill>
                  <a:schemeClr val="dk1"/>
                </a:solidFill>
              </a:defRPr>
            </a:lvl5pPr>
            <a:lvl6pPr lvl="5" algn="ctr" rtl="0">
              <a:spcBef>
                <a:spcPts val="0"/>
              </a:spcBef>
              <a:spcAft>
                <a:spcPts val="0"/>
              </a:spcAft>
              <a:buClr>
                <a:schemeClr val="dk1"/>
              </a:buClr>
              <a:buSzPts val="1800"/>
              <a:buNone/>
              <a:defRPr sz="1800">
                <a:solidFill>
                  <a:schemeClr val="dk1"/>
                </a:solidFill>
              </a:defRPr>
            </a:lvl6pPr>
            <a:lvl7pPr lvl="6" algn="ctr" rtl="0">
              <a:spcBef>
                <a:spcPts val="0"/>
              </a:spcBef>
              <a:spcAft>
                <a:spcPts val="0"/>
              </a:spcAft>
              <a:buClr>
                <a:schemeClr val="dk1"/>
              </a:buClr>
              <a:buSzPts val="1800"/>
              <a:buNone/>
              <a:defRPr sz="1800">
                <a:solidFill>
                  <a:schemeClr val="dk1"/>
                </a:solidFill>
              </a:defRPr>
            </a:lvl7pPr>
            <a:lvl8pPr lvl="7" algn="ctr" rtl="0">
              <a:spcBef>
                <a:spcPts val="0"/>
              </a:spcBef>
              <a:spcAft>
                <a:spcPts val="0"/>
              </a:spcAft>
              <a:buClr>
                <a:schemeClr val="dk1"/>
              </a:buClr>
              <a:buSzPts val="1800"/>
              <a:buNone/>
              <a:defRPr sz="1800">
                <a:solidFill>
                  <a:schemeClr val="dk1"/>
                </a:solidFill>
              </a:defRPr>
            </a:lvl8pPr>
            <a:lvl9pPr lvl="8" algn="ctr" rtl="0">
              <a:spcBef>
                <a:spcPts val="0"/>
              </a:spcBef>
              <a:spcAft>
                <a:spcPts val="0"/>
              </a:spcAft>
              <a:buClr>
                <a:schemeClr val="dk1"/>
              </a:buClr>
              <a:buSzPts val="1800"/>
              <a:buNone/>
              <a:defRPr sz="1800">
                <a:solidFill>
                  <a:schemeClr val="dk1"/>
                </a:solidFill>
              </a:defRPr>
            </a:lvl9pPr>
          </a:lstStyle>
          <a:p>
            <a:endParaRPr/>
          </a:p>
        </p:txBody>
      </p:sp>
      <p:sp>
        <p:nvSpPr>
          <p:cNvPr id="62" name="Google Shape;62;p13"/>
          <p:cNvSpPr txBox="1">
            <a:spLocks noGrp="1"/>
          </p:cNvSpPr>
          <p:nvPr>
            <p:ph type="title" idx="2" hasCustomPrompt="1"/>
          </p:nvPr>
        </p:nvSpPr>
        <p:spPr>
          <a:xfrm>
            <a:off x="4810771" y="1164068"/>
            <a:ext cx="684600" cy="290400"/>
          </a:xfrm>
          <a:prstGeom prst="rect">
            <a:avLst/>
          </a:prstGeom>
        </p:spPr>
        <p:txBody>
          <a:bodyPr spcFirstLastPara="1" wrap="square" lIns="91425" tIns="91425" rIns="91425" bIns="91425" anchor="ctr" anchorCtr="0">
            <a:noAutofit/>
          </a:bodyPr>
          <a:lstStyle>
            <a:lvl1pPr lvl="0" algn="r" rtl="0">
              <a:spcBef>
                <a:spcPts val="0"/>
              </a:spcBef>
              <a:spcAft>
                <a:spcPts val="0"/>
              </a:spcAft>
              <a:buClr>
                <a:schemeClr val="dk1"/>
              </a:buClr>
              <a:buSzPts val="1800"/>
              <a:buNone/>
              <a:defRPr sz="1800" b="1">
                <a:solidFill>
                  <a:schemeClr val="dk1"/>
                </a:solidFill>
              </a:defRPr>
            </a:lvl1pPr>
            <a:lvl2pPr lvl="1" algn="ctr" rtl="0">
              <a:spcBef>
                <a:spcPts val="0"/>
              </a:spcBef>
              <a:spcAft>
                <a:spcPts val="0"/>
              </a:spcAft>
              <a:buClr>
                <a:schemeClr val="dk1"/>
              </a:buClr>
              <a:buSzPts val="1800"/>
              <a:buNone/>
              <a:defRPr sz="1800">
                <a:solidFill>
                  <a:schemeClr val="dk1"/>
                </a:solidFill>
              </a:defRPr>
            </a:lvl2pPr>
            <a:lvl3pPr lvl="2" algn="ctr" rtl="0">
              <a:spcBef>
                <a:spcPts val="0"/>
              </a:spcBef>
              <a:spcAft>
                <a:spcPts val="0"/>
              </a:spcAft>
              <a:buClr>
                <a:schemeClr val="dk1"/>
              </a:buClr>
              <a:buSzPts val="1800"/>
              <a:buNone/>
              <a:defRPr sz="1800">
                <a:solidFill>
                  <a:schemeClr val="dk1"/>
                </a:solidFill>
              </a:defRPr>
            </a:lvl3pPr>
            <a:lvl4pPr lvl="3" algn="ctr" rtl="0">
              <a:spcBef>
                <a:spcPts val="0"/>
              </a:spcBef>
              <a:spcAft>
                <a:spcPts val="0"/>
              </a:spcAft>
              <a:buClr>
                <a:schemeClr val="dk1"/>
              </a:buClr>
              <a:buSzPts val="1800"/>
              <a:buNone/>
              <a:defRPr sz="1800">
                <a:solidFill>
                  <a:schemeClr val="dk1"/>
                </a:solidFill>
              </a:defRPr>
            </a:lvl4pPr>
            <a:lvl5pPr lvl="4" algn="ctr" rtl="0">
              <a:spcBef>
                <a:spcPts val="0"/>
              </a:spcBef>
              <a:spcAft>
                <a:spcPts val="0"/>
              </a:spcAft>
              <a:buClr>
                <a:schemeClr val="dk1"/>
              </a:buClr>
              <a:buSzPts val="1800"/>
              <a:buNone/>
              <a:defRPr sz="1800">
                <a:solidFill>
                  <a:schemeClr val="dk1"/>
                </a:solidFill>
              </a:defRPr>
            </a:lvl5pPr>
            <a:lvl6pPr lvl="5" algn="ctr" rtl="0">
              <a:spcBef>
                <a:spcPts val="0"/>
              </a:spcBef>
              <a:spcAft>
                <a:spcPts val="0"/>
              </a:spcAft>
              <a:buClr>
                <a:schemeClr val="dk1"/>
              </a:buClr>
              <a:buSzPts val="1800"/>
              <a:buNone/>
              <a:defRPr sz="1800">
                <a:solidFill>
                  <a:schemeClr val="dk1"/>
                </a:solidFill>
              </a:defRPr>
            </a:lvl6pPr>
            <a:lvl7pPr lvl="6" algn="ctr" rtl="0">
              <a:spcBef>
                <a:spcPts val="0"/>
              </a:spcBef>
              <a:spcAft>
                <a:spcPts val="0"/>
              </a:spcAft>
              <a:buClr>
                <a:schemeClr val="dk1"/>
              </a:buClr>
              <a:buSzPts val="1800"/>
              <a:buNone/>
              <a:defRPr sz="1800">
                <a:solidFill>
                  <a:schemeClr val="dk1"/>
                </a:solidFill>
              </a:defRPr>
            </a:lvl7pPr>
            <a:lvl8pPr lvl="7" algn="ctr" rtl="0">
              <a:spcBef>
                <a:spcPts val="0"/>
              </a:spcBef>
              <a:spcAft>
                <a:spcPts val="0"/>
              </a:spcAft>
              <a:buClr>
                <a:schemeClr val="dk1"/>
              </a:buClr>
              <a:buSzPts val="1800"/>
              <a:buNone/>
              <a:defRPr sz="1800">
                <a:solidFill>
                  <a:schemeClr val="dk1"/>
                </a:solidFill>
              </a:defRPr>
            </a:lvl8pPr>
            <a:lvl9pPr lvl="8" algn="ctr" rtl="0">
              <a:spcBef>
                <a:spcPts val="0"/>
              </a:spcBef>
              <a:spcAft>
                <a:spcPts val="0"/>
              </a:spcAft>
              <a:buClr>
                <a:schemeClr val="dk1"/>
              </a:buClr>
              <a:buSzPts val="1800"/>
              <a:buNone/>
              <a:defRPr sz="1800">
                <a:solidFill>
                  <a:schemeClr val="dk1"/>
                </a:solidFill>
              </a:defRPr>
            </a:lvl9pPr>
          </a:lstStyle>
          <a:p>
            <a:r>
              <a:t>xx%</a:t>
            </a:r>
          </a:p>
        </p:txBody>
      </p:sp>
      <p:sp>
        <p:nvSpPr>
          <p:cNvPr id="63" name="Google Shape;63;p13"/>
          <p:cNvSpPr txBox="1">
            <a:spLocks noGrp="1"/>
          </p:cNvSpPr>
          <p:nvPr>
            <p:ph type="title" idx="3" hasCustomPrompt="1"/>
          </p:nvPr>
        </p:nvSpPr>
        <p:spPr>
          <a:xfrm>
            <a:off x="4810771" y="2031990"/>
            <a:ext cx="684600" cy="290400"/>
          </a:xfrm>
          <a:prstGeom prst="rect">
            <a:avLst/>
          </a:prstGeom>
        </p:spPr>
        <p:txBody>
          <a:bodyPr spcFirstLastPara="1" wrap="square" lIns="91425" tIns="91425" rIns="91425" bIns="91425" anchor="ctr" anchorCtr="0">
            <a:noAutofit/>
          </a:bodyPr>
          <a:lstStyle>
            <a:lvl1pPr lvl="0" algn="r" rtl="0">
              <a:spcBef>
                <a:spcPts val="0"/>
              </a:spcBef>
              <a:spcAft>
                <a:spcPts val="0"/>
              </a:spcAft>
              <a:buClr>
                <a:schemeClr val="dk1"/>
              </a:buClr>
              <a:buSzPts val="1800"/>
              <a:buNone/>
              <a:defRPr sz="1800" b="1">
                <a:solidFill>
                  <a:schemeClr val="dk1"/>
                </a:solidFill>
              </a:defRPr>
            </a:lvl1pPr>
            <a:lvl2pPr lvl="1" algn="ctr" rtl="0">
              <a:spcBef>
                <a:spcPts val="0"/>
              </a:spcBef>
              <a:spcAft>
                <a:spcPts val="0"/>
              </a:spcAft>
              <a:buClr>
                <a:schemeClr val="dk1"/>
              </a:buClr>
              <a:buSzPts val="1800"/>
              <a:buNone/>
              <a:defRPr sz="1800">
                <a:solidFill>
                  <a:schemeClr val="dk1"/>
                </a:solidFill>
              </a:defRPr>
            </a:lvl2pPr>
            <a:lvl3pPr lvl="2" algn="ctr" rtl="0">
              <a:spcBef>
                <a:spcPts val="0"/>
              </a:spcBef>
              <a:spcAft>
                <a:spcPts val="0"/>
              </a:spcAft>
              <a:buClr>
                <a:schemeClr val="dk1"/>
              </a:buClr>
              <a:buSzPts val="1800"/>
              <a:buNone/>
              <a:defRPr sz="1800">
                <a:solidFill>
                  <a:schemeClr val="dk1"/>
                </a:solidFill>
              </a:defRPr>
            </a:lvl3pPr>
            <a:lvl4pPr lvl="3" algn="ctr" rtl="0">
              <a:spcBef>
                <a:spcPts val="0"/>
              </a:spcBef>
              <a:spcAft>
                <a:spcPts val="0"/>
              </a:spcAft>
              <a:buClr>
                <a:schemeClr val="dk1"/>
              </a:buClr>
              <a:buSzPts val="1800"/>
              <a:buNone/>
              <a:defRPr sz="1800">
                <a:solidFill>
                  <a:schemeClr val="dk1"/>
                </a:solidFill>
              </a:defRPr>
            </a:lvl4pPr>
            <a:lvl5pPr lvl="4" algn="ctr" rtl="0">
              <a:spcBef>
                <a:spcPts val="0"/>
              </a:spcBef>
              <a:spcAft>
                <a:spcPts val="0"/>
              </a:spcAft>
              <a:buClr>
                <a:schemeClr val="dk1"/>
              </a:buClr>
              <a:buSzPts val="1800"/>
              <a:buNone/>
              <a:defRPr sz="1800">
                <a:solidFill>
                  <a:schemeClr val="dk1"/>
                </a:solidFill>
              </a:defRPr>
            </a:lvl5pPr>
            <a:lvl6pPr lvl="5" algn="ctr" rtl="0">
              <a:spcBef>
                <a:spcPts val="0"/>
              </a:spcBef>
              <a:spcAft>
                <a:spcPts val="0"/>
              </a:spcAft>
              <a:buClr>
                <a:schemeClr val="dk1"/>
              </a:buClr>
              <a:buSzPts val="1800"/>
              <a:buNone/>
              <a:defRPr sz="1800">
                <a:solidFill>
                  <a:schemeClr val="dk1"/>
                </a:solidFill>
              </a:defRPr>
            </a:lvl6pPr>
            <a:lvl7pPr lvl="6" algn="ctr" rtl="0">
              <a:spcBef>
                <a:spcPts val="0"/>
              </a:spcBef>
              <a:spcAft>
                <a:spcPts val="0"/>
              </a:spcAft>
              <a:buClr>
                <a:schemeClr val="dk1"/>
              </a:buClr>
              <a:buSzPts val="1800"/>
              <a:buNone/>
              <a:defRPr sz="1800">
                <a:solidFill>
                  <a:schemeClr val="dk1"/>
                </a:solidFill>
              </a:defRPr>
            </a:lvl7pPr>
            <a:lvl8pPr lvl="7" algn="ctr" rtl="0">
              <a:spcBef>
                <a:spcPts val="0"/>
              </a:spcBef>
              <a:spcAft>
                <a:spcPts val="0"/>
              </a:spcAft>
              <a:buClr>
                <a:schemeClr val="dk1"/>
              </a:buClr>
              <a:buSzPts val="1800"/>
              <a:buNone/>
              <a:defRPr sz="1800">
                <a:solidFill>
                  <a:schemeClr val="dk1"/>
                </a:solidFill>
              </a:defRPr>
            </a:lvl8pPr>
            <a:lvl9pPr lvl="8" algn="ctr" rtl="0">
              <a:spcBef>
                <a:spcPts val="0"/>
              </a:spcBef>
              <a:spcAft>
                <a:spcPts val="0"/>
              </a:spcAft>
              <a:buClr>
                <a:schemeClr val="dk1"/>
              </a:buClr>
              <a:buSzPts val="1800"/>
              <a:buNone/>
              <a:defRPr sz="1800">
                <a:solidFill>
                  <a:schemeClr val="dk1"/>
                </a:solidFill>
              </a:defRPr>
            </a:lvl9pPr>
          </a:lstStyle>
          <a:p>
            <a:r>
              <a:t>xx%</a:t>
            </a:r>
          </a:p>
        </p:txBody>
      </p:sp>
      <p:sp>
        <p:nvSpPr>
          <p:cNvPr id="64" name="Google Shape;64;p13"/>
          <p:cNvSpPr txBox="1">
            <a:spLocks noGrp="1"/>
          </p:cNvSpPr>
          <p:nvPr>
            <p:ph type="title" idx="4"/>
          </p:nvPr>
        </p:nvSpPr>
        <p:spPr>
          <a:xfrm>
            <a:off x="5690650" y="3628275"/>
            <a:ext cx="3193800" cy="3252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dk1"/>
              </a:buClr>
              <a:buSzPts val="1800"/>
              <a:buNone/>
              <a:defRPr sz="1800" b="1">
                <a:solidFill>
                  <a:schemeClr val="dk1"/>
                </a:solidFill>
              </a:defRPr>
            </a:lvl1pPr>
            <a:lvl2pPr lvl="1" algn="ctr" rtl="0">
              <a:spcBef>
                <a:spcPts val="0"/>
              </a:spcBef>
              <a:spcAft>
                <a:spcPts val="0"/>
              </a:spcAft>
              <a:buClr>
                <a:schemeClr val="dk1"/>
              </a:buClr>
              <a:buSzPts val="1800"/>
              <a:buNone/>
              <a:defRPr sz="1800">
                <a:solidFill>
                  <a:schemeClr val="dk1"/>
                </a:solidFill>
              </a:defRPr>
            </a:lvl2pPr>
            <a:lvl3pPr lvl="2" algn="ctr" rtl="0">
              <a:spcBef>
                <a:spcPts val="0"/>
              </a:spcBef>
              <a:spcAft>
                <a:spcPts val="0"/>
              </a:spcAft>
              <a:buClr>
                <a:schemeClr val="dk1"/>
              </a:buClr>
              <a:buSzPts val="1800"/>
              <a:buNone/>
              <a:defRPr sz="1800">
                <a:solidFill>
                  <a:schemeClr val="dk1"/>
                </a:solidFill>
              </a:defRPr>
            </a:lvl3pPr>
            <a:lvl4pPr lvl="3" algn="ctr" rtl="0">
              <a:spcBef>
                <a:spcPts val="0"/>
              </a:spcBef>
              <a:spcAft>
                <a:spcPts val="0"/>
              </a:spcAft>
              <a:buClr>
                <a:schemeClr val="dk1"/>
              </a:buClr>
              <a:buSzPts val="1800"/>
              <a:buNone/>
              <a:defRPr sz="1800">
                <a:solidFill>
                  <a:schemeClr val="dk1"/>
                </a:solidFill>
              </a:defRPr>
            </a:lvl4pPr>
            <a:lvl5pPr lvl="4" algn="ctr" rtl="0">
              <a:spcBef>
                <a:spcPts val="0"/>
              </a:spcBef>
              <a:spcAft>
                <a:spcPts val="0"/>
              </a:spcAft>
              <a:buClr>
                <a:schemeClr val="dk1"/>
              </a:buClr>
              <a:buSzPts val="1800"/>
              <a:buNone/>
              <a:defRPr sz="1800">
                <a:solidFill>
                  <a:schemeClr val="dk1"/>
                </a:solidFill>
              </a:defRPr>
            </a:lvl5pPr>
            <a:lvl6pPr lvl="5" algn="ctr" rtl="0">
              <a:spcBef>
                <a:spcPts val="0"/>
              </a:spcBef>
              <a:spcAft>
                <a:spcPts val="0"/>
              </a:spcAft>
              <a:buClr>
                <a:schemeClr val="dk1"/>
              </a:buClr>
              <a:buSzPts val="1800"/>
              <a:buNone/>
              <a:defRPr sz="1800">
                <a:solidFill>
                  <a:schemeClr val="dk1"/>
                </a:solidFill>
              </a:defRPr>
            </a:lvl6pPr>
            <a:lvl7pPr lvl="6" algn="ctr" rtl="0">
              <a:spcBef>
                <a:spcPts val="0"/>
              </a:spcBef>
              <a:spcAft>
                <a:spcPts val="0"/>
              </a:spcAft>
              <a:buClr>
                <a:schemeClr val="dk1"/>
              </a:buClr>
              <a:buSzPts val="1800"/>
              <a:buNone/>
              <a:defRPr sz="1800">
                <a:solidFill>
                  <a:schemeClr val="dk1"/>
                </a:solidFill>
              </a:defRPr>
            </a:lvl7pPr>
            <a:lvl8pPr lvl="7" algn="ctr" rtl="0">
              <a:spcBef>
                <a:spcPts val="0"/>
              </a:spcBef>
              <a:spcAft>
                <a:spcPts val="0"/>
              </a:spcAft>
              <a:buClr>
                <a:schemeClr val="dk1"/>
              </a:buClr>
              <a:buSzPts val="1800"/>
              <a:buNone/>
              <a:defRPr sz="1800">
                <a:solidFill>
                  <a:schemeClr val="dk1"/>
                </a:solidFill>
              </a:defRPr>
            </a:lvl8pPr>
            <a:lvl9pPr lvl="8" algn="ctr" rtl="0">
              <a:spcBef>
                <a:spcPts val="0"/>
              </a:spcBef>
              <a:spcAft>
                <a:spcPts val="0"/>
              </a:spcAft>
              <a:buClr>
                <a:schemeClr val="dk1"/>
              </a:buClr>
              <a:buSzPts val="1800"/>
              <a:buNone/>
              <a:defRPr sz="1800">
                <a:solidFill>
                  <a:schemeClr val="dk1"/>
                </a:solidFill>
              </a:defRPr>
            </a:lvl9pPr>
          </a:lstStyle>
          <a:p>
            <a:endParaRPr/>
          </a:p>
        </p:txBody>
      </p:sp>
      <p:sp>
        <p:nvSpPr>
          <p:cNvPr id="65" name="Google Shape;65;p13"/>
          <p:cNvSpPr txBox="1">
            <a:spLocks noGrp="1"/>
          </p:cNvSpPr>
          <p:nvPr>
            <p:ph type="title" idx="5"/>
          </p:nvPr>
        </p:nvSpPr>
        <p:spPr>
          <a:xfrm>
            <a:off x="5690650" y="1044000"/>
            <a:ext cx="3193800" cy="3252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dk1"/>
              </a:buClr>
              <a:buSzPts val="1800"/>
              <a:buNone/>
              <a:defRPr sz="1800" b="1">
                <a:solidFill>
                  <a:schemeClr val="dk1"/>
                </a:solidFill>
              </a:defRPr>
            </a:lvl1pPr>
            <a:lvl2pPr lvl="1" algn="ctr" rtl="0">
              <a:spcBef>
                <a:spcPts val="0"/>
              </a:spcBef>
              <a:spcAft>
                <a:spcPts val="0"/>
              </a:spcAft>
              <a:buClr>
                <a:schemeClr val="dk1"/>
              </a:buClr>
              <a:buSzPts val="1800"/>
              <a:buNone/>
              <a:defRPr sz="1800">
                <a:solidFill>
                  <a:schemeClr val="dk1"/>
                </a:solidFill>
              </a:defRPr>
            </a:lvl2pPr>
            <a:lvl3pPr lvl="2" algn="ctr" rtl="0">
              <a:spcBef>
                <a:spcPts val="0"/>
              </a:spcBef>
              <a:spcAft>
                <a:spcPts val="0"/>
              </a:spcAft>
              <a:buClr>
                <a:schemeClr val="dk1"/>
              </a:buClr>
              <a:buSzPts val="1800"/>
              <a:buNone/>
              <a:defRPr sz="1800">
                <a:solidFill>
                  <a:schemeClr val="dk1"/>
                </a:solidFill>
              </a:defRPr>
            </a:lvl3pPr>
            <a:lvl4pPr lvl="3" algn="ctr" rtl="0">
              <a:spcBef>
                <a:spcPts val="0"/>
              </a:spcBef>
              <a:spcAft>
                <a:spcPts val="0"/>
              </a:spcAft>
              <a:buClr>
                <a:schemeClr val="dk1"/>
              </a:buClr>
              <a:buSzPts val="1800"/>
              <a:buNone/>
              <a:defRPr sz="1800">
                <a:solidFill>
                  <a:schemeClr val="dk1"/>
                </a:solidFill>
              </a:defRPr>
            </a:lvl4pPr>
            <a:lvl5pPr lvl="4" algn="ctr" rtl="0">
              <a:spcBef>
                <a:spcPts val="0"/>
              </a:spcBef>
              <a:spcAft>
                <a:spcPts val="0"/>
              </a:spcAft>
              <a:buClr>
                <a:schemeClr val="dk1"/>
              </a:buClr>
              <a:buSzPts val="1800"/>
              <a:buNone/>
              <a:defRPr sz="1800">
                <a:solidFill>
                  <a:schemeClr val="dk1"/>
                </a:solidFill>
              </a:defRPr>
            </a:lvl5pPr>
            <a:lvl6pPr lvl="5" algn="ctr" rtl="0">
              <a:spcBef>
                <a:spcPts val="0"/>
              </a:spcBef>
              <a:spcAft>
                <a:spcPts val="0"/>
              </a:spcAft>
              <a:buClr>
                <a:schemeClr val="dk1"/>
              </a:buClr>
              <a:buSzPts val="1800"/>
              <a:buNone/>
              <a:defRPr sz="1800">
                <a:solidFill>
                  <a:schemeClr val="dk1"/>
                </a:solidFill>
              </a:defRPr>
            </a:lvl6pPr>
            <a:lvl7pPr lvl="6" algn="ctr" rtl="0">
              <a:spcBef>
                <a:spcPts val="0"/>
              </a:spcBef>
              <a:spcAft>
                <a:spcPts val="0"/>
              </a:spcAft>
              <a:buClr>
                <a:schemeClr val="dk1"/>
              </a:buClr>
              <a:buSzPts val="1800"/>
              <a:buNone/>
              <a:defRPr sz="1800">
                <a:solidFill>
                  <a:schemeClr val="dk1"/>
                </a:solidFill>
              </a:defRPr>
            </a:lvl7pPr>
            <a:lvl8pPr lvl="7" algn="ctr" rtl="0">
              <a:spcBef>
                <a:spcPts val="0"/>
              </a:spcBef>
              <a:spcAft>
                <a:spcPts val="0"/>
              </a:spcAft>
              <a:buClr>
                <a:schemeClr val="dk1"/>
              </a:buClr>
              <a:buSzPts val="1800"/>
              <a:buNone/>
              <a:defRPr sz="1800">
                <a:solidFill>
                  <a:schemeClr val="dk1"/>
                </a:solidFill>
              </a:defRPr>
            </a:lvl8pPr>
            <a:lvl9pPr lvl="8" algn="ctr" rtl="0">
              <a:spcBef>
                <a:spcPts val="0"/>
              </a:spcBef>
              <a:spcAft>
                <a:spcPts val="0"/>
              </a:spcAft>
              <a:buClr>
                <a:schemeClr val="dk1"/>
              </a:buClr>
              <a:buSzPts val="1800"/>
              <a:buNone/>
              <a:defRPr sz="1800">
                <a:solidFill>
                  <a:schemeClr val="dk1"/>
                </a:solidFill>
              </a:defRPr>
            </a:lvl9pPr>
          </a:lstStyle>
          <a:p>
            <a:endParaRPr/>
          </a:p>
        </p:txBody>
      </p:sp>
      <p:sp>
        <p:nvSpPr>
          <p:cNvPr id="66" name="Google Shape;66;p13"/>
          <p:cNvSpPr txBox="1">
            <a:spLocks noGrp="1"/>
          </p:cNvSpPr>
          <p:nvPr>
            <p:ph type="title" idx="6"/>
          </p:nvPr>
        </p:nvSpPr>
        <p:spPr>
          <a:xfrm>
            <a:off x="5690650" y="2760350"/>
            <a:ext cx="3193800" cy="3252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dk1"/>
              </a:buClr>
              <a:buSzPts val="1800"/>
              <a:buNone/>
              <a:defRPr sz="1800" b="1">
                <a:solidFill>
                  <a:schemeClr val="dk1"/>
                </a:solidFill>
              </a:defRPr>
            </a:lvl1pPr>
            <a:lvl2pPr lvl="1" algn="ctr" rtl="0">
              <a:spcBef>
                <a:spcPts val="0"/>
              </a:spcBef>
              <a:spcAft>
                <a:spcPts val="0"/>
              </a:spcAft>
              <a:buClr>
                <a:schemeClr val="dk1"/>
              </a:buClr>
              <a:buSzPts val="1800"/>
              <a:buNone/>
              <a:defRPr sz="1800">
                <a:solidFill>
                  <a:schemeClr val="dk1"/>
                </a:solidFill>
              </a:defRPr>
            </a:lvl2pPr>
            <a:lvl3pPr lvl="2" algn="ctr" rtl="0">
              <a:spcBef>
                <a:spcPts val="0"/>
              </a:spcBef>
              <a:spcAft>
                <a:spcPts val="0"/>
              </a:spcAft>
              <a:buClr>
                <a:schemeClr val="dk1"/>
              </a:buClr>
              <a:buSzPts val="1800"/>
              <a:buNone/>
              <a:defRPr sz="1800">
                <a:solidFill>
                  <a:schemeClr val="dk1"/>
                </a:solidFill>
              </a:defRPr>
            </a:lvl3pPr>
            <a:lvl4pPr lvl="3" algn="ctr" rtl="0">
              <a:spcBef>
                <a:spcPts val="0"/>
              </a:spcBef>
              <a:spcAft>
                <a:spcPts val="0"/>
              </a:spcAft>
              <a:buClr>
                <a:schemeClr val="dk1"/>
              </a:buClr>
              <a:buSzPts val="1800"/>
              <a:buNone/>
              <a:defRPr sz="1800">
                <a:solidFill>
                  <a:schemeClr val="dk1"/>
                </a:solidFill>
              </a:defRPr>
            </a:lvl4pPr>
            <a:lvl5pPr lvl="4" algn="ctr" rtl="0">
              <a:spcBef>
                <a:spcPts val="0"/>
              </a:spcBef>
              <a:spcAft>
                <a:spcPts val="0"/>
              </a:spcAft>
              <a:buClr>
                <a:schemeClr val="dk1"/>
              </a:buClr>
              <a:buSzPts val="1800"/>
              <a:buNone/>
              <a:defRPr sz="1800">
                <a:solidFill>
                  <a:schemeClr val="dk1"/>
                </a:solidFill>
              </a:defRPr>
            </a:lvl5pPr>
            <a:lvl6pPr lvl="5" algn="ctr" rtl="0">
              <a:spcBef>
                <a:spcPts val="0"/>
              </a:spcBef>
              <a:spcAft>
                <a:spcPts val="0"/>
              </a:spcAft>
              <a:buClr>
                <a:schemeClr val="dk1"/>
              </a:buClr>
              <a:buSzPts val="1800"/>
              <a:buNone/>
              <a:defRPr sz="1800">
                <a:solidFill>
                  <a:schemeClr val="dk1"/>
                </a:solidFill>
              </a:defRPr>
            </a:lvl6pPr>
            <a:lvl7pPr lvl="6" algn="ctr" rtl="0">
              <a:spcBef>
                <a:spcPts val="0"/>
              </a:spcBef>
              <a:spcAft>
                <a:spcPts val="0"/>
              </a:spcAft>
              <a:buClr>
                <a:schemeClr val="dk1"/>
              </a:buClr>
              <a:buSzPts val="1800"/>
              <a:buNone/>
              <a:defRPr sz="1800">
                <a:solidFill>
                  <a:schemeClr val="dk1"/>
                </a:solidFill>
              </a:defRPr>
            </a:lvl7pPr>
            <a:lvl8pPr lvl="7" algn="ctr" rtl="0">
              <a:spcBef>
                <a:spcPts val="0"/>
              </a:spcBef>
              <a:spcAft>
                <a:spcPts val="0"/>
              </a:spcAft>
              <a:buClr>
                <a:schemeClr val="dk1"/>
              </a:buClr>
              <a:buSzPts val="1800"/>
              <a:buNone/>
              <a:defRPr sz="1800">
                <a:solidFill>
                  <a:schemeClr val="dk1"/>
                </a:solidFill>
              </a:defRPr>
            </a:lvl8pPr>
            <a:lvl9pPr lvl="8" algn="ctr" rtl="0">
              <a:spcBef>
                <a:spcPts val="0"/>
              </a:spcBef>
              <a:spcAft>
                <a:spcPts val="0"/>
              </a:spcAft>
              <a:buClr>
                <a:schemeClr val="dk1"/>
              </a:buClr>
              <a:buSzPts val="1800"/>
              <a:buNone/>
              <a:defRPr sz="1800">
                <a:solidFill>
                  <a:schemeClr val="dk1"/>
                </a:solidFill>
              </a:defRPr>
            </a:lvl9pPr>
          </a:lstStyle>
          <a:p>
            <a:endParaRPr/>
          </a:p>
        </p:txBody>
      </p:sp>
      <p:sp>
        <p:nvSpPr>
          <p:cNvPr id="67" name="Google Shape;67;p13"/>
          <p:cNvSpPr txBox="1">
            <a:spLocks noGrp="1"/>
          </p:cNvSpPr>
          <p:nvPr>
            <p:ph type="title" idx="7" hasCustomPrompt="1"/>
          </p:nvPr>
        </p:nvSpPr>
        <p:spPr>
          <a:xfrm>
            <a:off x="4810771" y="2880418"/>
            <a:ext cx="684600" cy="290400"/>
          </a:xfrm>
          <a:prstGeom prst="rect">
            <a:avLst/>
          </a:prstGeom>
        </p:spPr>
        <p:txBody>
          <a:bodyPr spcFirstLastPara="1" wrap="square" lIns="91425" tIns="91425" rIns="91425" bIns="91425" anchor="ctr" anchorCtr="0">
            <a:noAutofit/>
          </a:bodyPr>
          <a:lstStyle>
            <a:lvl1pPr lvl="0" algn="r" rtl="0">
              <a:spcBef>
                <a:spcPts val="0"/>
              </a:spcBef>
              <a:spcAft>
                <a:spcPts val="0"/>
              </a:spcAft>
              <a:buClr>
                <a:schemeClr val="dk1"/>
              </a:buClr>
              <a:buSzPts val="1800"/>
              <a:buNone/>
              <a:defRPr sz="1800" b="1">
                <a:solidFill>
                  <a:schemeClr val="dk1"/>
                </a:solidFill>
              </a:defRPr>
            </a:lvl1pPr>
            <a:lvl2pPr lvl="1" algn="ctr" rtl="0">
              <a:spcBef>
                <a:spcPts val="0"/>
              </a:spcBef>
              <a:spcAft>
                <a:spcPts val="0"/>
              </a:spcAft>
              <a:buClr>
                <a:schemeClr val="dk1"/>
              </a:buClr>
              <a:buSzPts val="1800"/>
              <a:buNone/>
              <a:defRPr sz="1800">
                <a:solidFill>
                  <a:schemeClr val="dk1"/>
                </a:solidFill>
              </a:defRPr>
            </a:lvl2pPr>
            <a:lvl3pPr lvl="2" algn="ctr" rtl="0">
              <a:spcBef>
                <a:spcPts val="0"/>
              </a:spcBef>
              <a:spcAft>
                <a:spcPts val="0"/>
              </a:spcAft>
              <a:buClr>
                <a:schemeClr val="dk1"/>
              </a:buClr>
              <a:buSzPts val="1800"/>
              <a:buNone/>
              <a:defRPr sz="1800">
                <a:solidFill>
                  <a:schemeClr val="dk1"/>
                </a:solidFill>
              </a:defRPr>
            </a:lvl3pPr>
            <a:lvl4pPr lvl="3" algn="ctr" rtl="0">
              <a:spcBef>
                <a:spcPts val="0"/>
              </a:spcBef>
              <a:spcAft>
                <a:spcPts val="0"/>
              </a:spcAft>
              <a:buClr>
                <a:schemeClr val="dk1"/>
              </a:buClr>
              <a:buSzPts val="1800"/>
              <a:buNone/>
              <a:defRPr sz="1800">
                <a:solidFill>
                  <a:schemeClr val="dk1"/>
                </a:solidFill>
              </a:defRPr>
            </a:lvl4pPr>
            <a:lvl5pPr lvl="4" algn="ctr" rtl="0">
              <a:spcBef>
                <a:spcPts val="0"/>
              </a:spcBef>
              <a:spcAft>
                <a:spcPts val="0"/>
              </a:spcAft>
              <a:buClr>
                <a:schemeClr val="dk1"/>
              </a:buClr>
              <a:buSzPts val="1800"/>
              <a:buNone/>
              <a:defRPr sz="1800">
                <a:solidFill>
                  <a:schemeClr val="dk1"/>
                </a:solidFill>
              </a:defRPr>
            </a:lvl5pPr>
            <a:lvl6pPr lvl="5" algn="ctr" rtl="0">
              <a:spcBef>
                <a:spcPts val="0"/>
              </a:spcBef>
              <a:spcAft>
                <a:spcPts val="0"/>
              </a:spcAft>
              <a:buClr>
                <a:schemeClr val="dk1"/>
              </a:buClr>
              <a:buSzPts val="1800"/>
              <a:buNone/>
              <a:defRPr sz="1800">
                <a:solidFill>
                  <a:schemeClr val="dk1"/>
                </a:solidFill>
              </a:defRPr>
            </a:lvl6pPr>
            <a:lvl7pPr lvl="6" algn="ctr" rtl="0">
              <a:spcBef>
                <a:spcPts val="0"/>
              </a:spcBef>
              <a:spcAft>
                <a:spcPts val="0"/>
              </a:spcAft>
              <a:buClr>
                <a:schemeClr val="dk1"/>
              </a:buClr>
              <a:buSzPts val="1800"/>
              <a:buNone/>
              <a:defRPr sz="1800">
                <a:solidFill>
                  <a:schemeClr val="dk1"/>
                </a:solidFill>
              </a:defRPr>
            </a:lvl7pPr>
            <a:lvl8pPr lvl="7" algn="ctr" rtl="0">
              <a:spcBef>
                <a:spcPts val="0"/>
              </a:spcBef>
              <a:spcAft>
                <a:spcPts val="0"/>
              </a:spcAft>
              <a:buClr>
                <a:schemeClr val="dk1"/>
              </a:buClr>
              <a:buSzPts val="1800"/>
              <a:buNone/>
              <a:defRPr sz="1800">
                <a:solidFill>
                  <a:schemeClr val="dk1"/>
                </a:solidFill>
              </a:defRPr>
            </a:lvl8pPr>
            <a:lvl9pPr lvl="8" algn="ctr" rtl="0">
              <a:spcBef>
                <a:spcPts val="0"/>
              </a:spcBef>
              <a:spcAft>
                <a:spcPts val="0"/>
              </a:spcAft>
              <a:buClr>
                <a:schemeClr val="dk1"/>
              </a:buClr>
              <a:buSzPts val="1800"/>
              <a:buNone/>
              <a:defRPr sz="1800">
                <a:solidFill>
                  <a:schemeClr val="dk1"/>
                </a:solidFill>
              </a:defRPr>
            </a:lvl9pPr>
          </a:lstStyle>
          <a:p>
            <a:r>
              <a:t>xx%</a:t>
            </a:r>
          </a:p>
        </p:txBody>
      </p:sp>
      <p:sp>
        <p:nvSpPr>
          <p:cNvPr id="68" name="Google Shape;68;p13"/>
          <p:cNvSpPr txBox="1">
            <a:spLocks noGrp="1"/>
          </p:cNvSpPr>
          <p:nvPr>
            <p:ph type="title" idx="8" hasCustomPrompt="1"/>
          </p:nvPr>
        </p:nvSpPr>
        <p:spPr>
          <a:xfrm>
            <a:off x="4810771" y="3748340"/>
            <a:ext cx="684600" cy="290400"/>
          </a:xfrm>
          <a:prstGeom prst="rect">
            <a:avLst/>
          </a:prstGeom>
        </p:spPr>
        <p:txBody>
          <a:bodyPr spcFirstLastPara="1" wrap="square" lIns="91425" tIns="91425" rIns="91425" bIns="91425" anchor="ctr" anchorCtr="0">
            <a:noAutofit/>
          </a:bodyPr>
          <a:lstStyle>
            <a:lvl1pPr lvl="0" algn="r" rtl="0">
              <a:spcBef>
                <a:spcPts val="0"/>
              </a:spcBef>
              <a:spcAft>
                <a:spcPts val="0"/>
              </a:spcAft>
              <a:buClr>
                <a:schemeClr val="dk1"/>
              </a:buClr>
              <a:buSzPts val="1800"/>
              <a:buNone/>
              <a:defRPr sz="1800" b="1">
                <a:solidFill>
                  <a:schemeClr val="dk1"/>
                </a:solidFill>
              </a:defRPr>
            </a:lvl1pPr>
            <a:lvl2pPr lvl="1" algn="ctr" rtl="0">
              <a:spcBef>
                <a:spcPts val="0"/>
              </a:spcBef>
              <a:spcAft>
                <a:spcPts val="0"/>
              </a:spcAft>
              <a:buClr>
                <a:schemeClr val="dk1"/>
              </a:buClr>
              <a:buSzPts val="1800"/>
              <a:buNone/>
              <a:defRPr sz="1800">
                <a:solidFill>
                  <a:schemeClr val="dk1"/>
                </a:solidFill>
              </a:defRPr>
            </a:lvl2pPr>
            <a:lvl3pPr lvl="2" algn="ctr" rtl="0">
              <a:spcBef>
                <a:spcPts val="0"/>
              </a:spcBef>
              <a:spcAft>
                <a:spcPts val="0"/>
              </a:spcAft>
              <a:buClr>
                <a:schemeClr val="dk1"/>
              </a:buClr>
              <a:buSzPts val="1800"/>
              <a:buNone/>
              <a:defRPr sz="1800">
                <a:solidFill>
                  <a:schemeClr val="dk1"/>
                </a:solidFill>
              </a:defRPr>
            </a:lvl3pPr>
            <a:lvl4pPr lvl="3" algn="ctr" rtl="0">
              <a:spcBef>
                <a:spcPts val="0"/>
              </a:spcBef>
              <a:spcAft>
                <a:spcPts val="0"/>
              </a:spcAft>
              <a:buClr>
                <a:schemeClr val="dk1"/>
              </a:buClr>
              <a:buSzPts val="1800"/>
              <a:buNone/>
              <a:defRPr sz="1800">
                <a:solidFill>
                  <a:schemeClr val="dk1"/>
                </a:solidFill>
              </a:defRPr>
            </a:lvl4pPr>
            <a:lvl5pPr lvl="4" algn="ctr" rtl="0">
              <a:spcBef>
                <a:spcPts val="0"/>
              </a:spcBef>
              <a:spcAft>
                <a:spcPts val="0"/>
              </a:spcAft>
              <a:buClr>
                <a:schemeClr val="dk1"/>
              </a:buClr>
              <a:buSzPts val="1800"/>
              <a:buNone/>
              <a:defRPr sz="1800">
                <a:solidFill>
                  <a:schemeClr val="dk1"/>
                </a:solidFill>
              </a:defRPr>
            </a:lvl5pPr>
            <a:lvl6pPr lvl="5" algn="ctr" rtl="0">
              <a:spcBef>
                <a:spcPts val="0"/>
              </a:spcBef>
              <a:spcAft>
                <a:spcPts val="0"/>
              </a:spcAft>
              <a:buClr>
                <a:schemeClr val="dk1"/>
              </a:buClr>
              <a:buSzPts val="1800"/>
              <a:buNone/>
              <a:defRPr sz="1800">
                <a:solidFill>
                  <a:schemeClr val="dk1"/>
                </a:solidFill>
              </a:defRPr>
            </a:lvl6pPr>
            <a:lvl7pPr lvl="6" algn="ctr" rtl="0">
              <a:spcBef>
                <a:spcPts val="0"/>
              </a:spcBef>
              <a:spcAft>
                <a:spcPts val="0"/>
              </a:spcAft>
              <a:buClr>
                <a:schemeClr val="dk1"/>
              </a:buClr>
              <a:buSzPts val="1800"/>
              <a:buNone/>
              <a:defRPr sz="1800">
                <a:solidFill>
                  <a:schemeClr val="dk1"/>
                </a:solidFill>
              </a:defRPr>
            </a:lvl7pPr>
            <a:lvl8pPr lvl="7" algn="ctr" rtl="0">
              <a:spcBef>
                <a:spcPts val="0"/>
              </a:spcBef>
              <a:spcAft>
                <a:spcPts val="0"/>
              </a:spcAft>
              <a:buClr>
                <a:schemeClr val="dk1"/>
              </a:buClr>
              <a:buSzPts val="1800"/>
              <a:buNone/>
              <a:defRPr sz="1800">
                <a:solidFill>
                  <a:schemeClr val="dk1"/>
                </a:solidFill>
              </a:defRPr>
            </a:lvl8pPr>
            <a:lvl9pPr lvl="8" algn="ctr" rtl="0">
              <a:spcBef>
                <a:spcPts val="0"/>
              </a:spcBef>
              <a:spcAft>
                <a:spcPts val="0"/>
              </a:spcAft>
              <a:buClr>
                <a:schemeClr val="dk1"/>
              </a:buClr>
              <a:buSzPts val="1800"/>
              <a:buNone/>
              <a:defRPr sz="1800">
                <a:solidFill>
                  <a:schemeClr val="dk1"/>
                </a:solidFill>
              </a:defRPr>
            </a:lvl9pPr>
          </a:lstStyle>
          <a:p>
            <a:r>
              <a:t>xx%</a:t>
            </a:r>
          </a:p>
        </p:txBody>
      </p:sp>
      <p:sp>
        <p:nvSpPr>
          <p:cNvPr id="69" name="Google Shape;69;p13"/>
          <p:cNvSpPr txBox="1">
            <a:spLocks noGrp="1"/>
          </p:cNvSpPr>
          <p:nvPr>
            <p:ph type="subTitle" idx="1"/>
          </p:nvPr>
        </p:nvSpPr>
        <p:spPr>
          <a:xfrm>
            <a:off x="5690650" y="1319545"/>
            <a:ext cx="2454000" cy="236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1pPr>
            <a:lvl2pPr lvl="1"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2pPr>
            <a:lvl3pPr lvl="2"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3pPr>
            <a:lvl4pPr lvl="3"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4pPr>
            <a:lvl5pPr lvl="4"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5pPr>
            <a:lvl6pPr lvl="5"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6pPr>
            <a:lvl7pPr lvl="6"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7pPr>
            <a:lvl8pPr lvl="7"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8pPr>
            <a:lvl9pPr lvl="8"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9pPr>
          </a:lstStyle>
          <a:p>
            <a:endParaRPr/>
          </a:p>
        </p:txBody>
      </p:sp>
      <p:sp>
        <p:nvSpPr>
          <p:cNvPr id="70" name="Google Shape;70;p13"/>
          <p:cNvSpPr txBox="1">
            <a:spLocks noGrp="1"/>
          </p:cNvSpPr>
          <p:nvPr>
            <p:ph type="subTitle" idx="9"/>
          </p:nvPr>
        </p:nvSpPr>
        <p:spPr>
          <a:xfrm>
            <a:off x="5690650" y="3045420"/>
            <a:ext cx="2454000" cy="236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1pPr>
            <a:lvl2pPr lvl="1"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2pPr>
            <a:lvl3pPr lvl="2"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3pPr>
            <a:lvl4pPr lvl="3"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4pPr>
            <a:lvl5pPr lvl="4"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5pPr>
            <a:lvl6pPr lvl="5"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6pPr>
            <a:lvl7pPr lvl="6"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7pPr>
            <a:lvl8pPr lvl="7"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8pPr>
            <a:lvl9pPr lvl="8"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9pPr>
          </a:lstStyle>
          <a:p>
            <a:endParaRPr/>
          </a:p>
        </p:txBody>
      </p:sp>
      <p:sp>
        <p:nvSpPr>
          <p:cNvPr id="71" name="Google Shape;71;p13"/>
          <p:cNvSpPr txBox="1">
            <a:spLocks noGrp="1"/>
          </p:cNvSpPr>
          <p:nvPr>
            <p:ph type="subTitle" idx="13"/>
          </p:nvPr>
        </p:nvSpPr>
        <p:spPr>
          <a:xfrm>
            <a:off x="5690650" y="2162698"/>
            <a:ext cx="2454000" cy="236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1pPr>
            <a:lvl2pPr lvl="1"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2pPr>
            <a:lvl3pPr lvl="2"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3pPr>
            <a:lvl4pPr lvl="3"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4pPr>
            <a:lvl5pPr lvl="4"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5pPr>
            <a:lvl6pPr lvl="5"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6pPr>
            <a:lvl7pPr lvl="6"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7pPr>
            <a:lvl8pPr lvl="7"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8pPr>
            <a:lvl9pPr lvl="8"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9pPr>
          </a:lstStyle>
          <a:p>
            <a:endParaRPr/>
          </a:p>
        </p:txBody>
      </p:sp>
      <p:sp>
        <p:nvSpPr>
          <p:cNvPr id="72" name="Google Shape;72;p13"/>
          <p:cNvSpPr txBox="1">
            <a:spLocks noGrp="1"/>
          </p:cNvSpPr>
          <p:nvPr>
            <p:ph type="subTitle" idx="14"/>
          </p:nvPr>
        </p:nvSpPr>
        <p:spPr>
          <a:xfrm>
            <a:off x="5690650" y="3907748"/>
            <a:ext cx="2454000" cy="236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1pPr>
            <a:lvl2pPr lvl="1"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2pPr>
            <a:lvl3pPr lvl="2"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3pPr>
            <a:lvl4pPr lvl="3"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4pPr>
            <a:lvl5pPr lvl="4"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5pPr>
            <a:lvl6pPr lvl="5"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6pPr>
            <a:lvl7pPr lvl="6"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7pPr>
            <a:lvl8pPr lvl="7"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8pPr>
            <a:lvl9pPr lvl="8"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9pPr>
          </a:lstStyle>
          <a:p>
            <a:endParaRPr/>
          </a:p>
        </p:txBody>
      </p:sp>
      <p:sp>
        <p:nvSpPr>
          <p:cNvPr id="73" name="Google Shape;73;p13"/>
          <p:cNvSpPr txBox="1">
            <a:spLocks noGrp="1"/>
          </p:cNvSpPr>
          <p:nvPr>
            <p:ph type="title" idx="15"/>
          </p:nvPr>
        </p:nvSpPr>
        <p:spPr>
          <a:xfrm>
            <a:off x="713225" y="2198800"/>
            <a:ext cx="3416400" cy="5286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lt1"/>
              </a:buClr>
              <a:buSzPts val="2700"/>
              <a:buNone/>
              <a:defRPr sz="3000" b="1">
                <a:solidFill>
                  <a:schemeClr val="lt1"/>
                </a:solidFill>
              </a:defRPr>
            </a:lvl1pPr>
            <a:lvl2pPr lvl="1" rtl="0">
              <a:spcBef>
                <a:spcPts val="0"/>
              </a:spcBef>
              <a:spcAft>
                <a:spcPts val="0"/>
              </a:spcAft>
              <a:buClr>
                <a:schemeClr val="lt1"/>
              </a:buClr>
              <a:buSzPts val="3000"/>
              <a:buNone/>
              <a:defRPr b="1">
                <a:solidFill>
                  <a:schemeClr val="lt1"/>
                </a:solidFill>
              </a:defRPr>
            </a:lvl2pPr>
            <a:lvl3pPr lvl="2" rtl="0">
              <a:spcBef>
                <a:spcPts val="0"/>
              </a:spcBef>
              <a:spcAft>
                <a:spcPts val="0"/>
              </a:spcAft>
              <a:buClr>
                <a:schemeClr val="lt1"/>
              </a:buClr>
              <a:buSzPts val="3000"/>
              <a:buNone/>
              <a:defRPr b="1">
                <a:solidFill>
                  <a:schemeClr val="lt1"/>
                </a:solidFill>
              </a:defRPr>
            </a:lvl3pPr>
            <a:lvl4pPr lvl="3" rtl="0">
              <a:spcBef>
                <a:spcPts val="0"/>
              </a:spcBef>
              <a:spcAft>
                <a:spcPts val="0"/>
              </a:spcAft>
              <a:buClr>
                <a:schemeClr val="lt1"/>
              </a:buClr>
              <a:buSzPts val="3000"/>
              <a:buNone/>
              <a:defRPr b="1">
                <a:solidFill>
                  <a:schemeClr val="lt1"/>
                </a:solidFill>
              </a:defRPr>
            </a:lvl4pPr>
            <a:lvl5pPr lvl="4" rtl="0">
              <a:spcBef>
                <a:spcPts val="0"/>
              </a:spcBef>
              <a:spcAft>
                <a:spcPts val="0"/>
              </a:spcAft>
              <a:buClr>
                <a:schemeClr val="lt1"/>
              </a:buClr>
              <a:buSzPts val="3000"/>
              <a:buNone/>
              <a:defRPr b="1">
                <a:solidFill>
                  <a:schemeClr val="lt1"/>
                </a:solidFill>
              </a:defRPr>
            </a:lvl5pPr>
            <a:lvl6pPr lvl="5" rtl="0">
              <a:spcBef>
                <a:spcPts val="0"/>
              </a:spcBef>
              <a:spcAft>
                <a:spcPts val="0"/>
              </a:spcAft>
              <a:buClr>
                <a:schemeClr val="lt1"/>
              </a:buClr>
              <a:buSzPts val="3000"/>
              <a:buNone/>
              <a:defRPr b="1">
                <a:solidFill>
                  <a:schemeClr val="lt1"/>
                </a:solidFill>
              </a:defRPr>
            </a:lvl6pPr>
            <a:lvl7pPr lvl="6" rtl="0">
              <a:spcBef>
                <a:spcPts val="0"/>
              </a:spcBef>
              <a:spcAft>
                <a:spcPts val="0"/>
              </a:spcAft>
              <a:buClr>
                <a:schemeClr val="lt1"/>
              </a:buClr>
              <a:buSzPts val="3000"/>
              <a:buNone/>
              <a:defRPr b="1">
                <a:solidFill>
                  <a:schemeClr val="lt1"/>
                </a:solidFill>
              </a:defRPr>
            </a:lvl7pPr>
            <a:lvl8pPr lvl="7" rtl="0">
              <a:spcBef>
                <a:spcPts val="0"/>
              </a:spcBef>
              <a:spcAft>
                <a:spcPts val="0"/>
              </a:spcAft>
              <a:buClr>
                <a:schemeClr val="lt1"/>
              </a:buClr>
              <a:buSzPts val="3000"/>
              <a:buNone/>
              <a:defRPr b="1">
                <a:solidFill>
                  <a:schemeClr val="lt1"/>
                </a:solidFill>
              </a:defRPr>
            </a:lvl8pPr>
            <a:lvl9pPr lvl="8" rtl="0">
              <a:spcBef>
                <a:spcPts val="0"/>
              </a:spcBef>
              <a:spcAft>
                <a:spcPts val="0"/>
              </a:spcAft>
              <a:buClr>
                <a:schemeClr val="lt1"/>
              </a:buClr>
              <a:buSzPts val="3000"/>
              <a:buNone/>
              <a:defRPr b="1">
                <a:solidFill>
                  <a:schemeClr val="lt1"/>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ext 2">
  <p:cSld name="CUSTOM_21">
    <p:bg>
      <p:bgPr>
        <a:solidFill>
          <a:schemeClr val="accent5"/>
        </a:solidFill>
        <a:effectLst/>
      </p:bgPr>
    </p:bg>
    <p:spTree>
      <p:nvGrpSpPr>
        <p:cNvPr id="1" name="Shape 79"/>
        <p:cNvGrpSpPr/>
        <p:nvPr/>
      </p:nvGrpSpPr>
      <p:grpSpPr>
        <a:xfrm>
          <a:off x="0" y="0"/>
          <a:ext cx="0" cy="0"/>
          <a:chOff x="0" y="0"/>
          <a:chExt cx="0" cy="0"/>
        </a:xfrm>
      </p:grpSpPr>
      <p:sp>
        <p:nvSpPr>
          <p:cNvPr id="80" name="Google Shape;80;p15"/>
          <p:cNvSpPr/>
          <p:nvPr/>
        </p:nvSpPr>
        <p:spPr>
          <a:xfrm>
            <a:off x="1348225" y="695250"/>
            <a:ext cx="6572100" cy="3753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1" name="Google Shape;81;p15"/>
          <p:cNvSpPr/>
          <p:nvPr/>
        </p:nvSpPr>
        <p:spPr>
          <a:xfrm rot="10800000">
            <a:off x="3133650" y="-22775"/>
            <a:ext cx="2876700" cy="1295700"/>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2" name="Google Shape;82;p15"/>
          <p:cNvSpPr txBox="1">
            <a:spLocks noGrp="1"/>
          </p:cNvSpPr>
          <p:nvPr>
            <p:ph type="body" idx="1"/>
          </p:nvPr>
        </p:nvSpPr>
        <p:spPr>
          <a:xfrm>
            <a:off x="2517475" y="2351960"/>
            <a:ext cx="4109100" cy="1484100"/>
          </a:xfrm>
          <a:prstGeom prst="rect">
            <a:avLst/>
          </a:prstGeom>
        </p:spPr>
        <p:txBody>
          <a:bodyPr spcFirstLastPara="1" wrap="square" lIns="91425" tIns="91425" rIns="91425" bIns="91425" anchor="t" anchorCtr="0">
            <a:noAutofit/>
          </a:bodyPr>
          <a:lstStyle>
            <a:lvl1pPr marL="457200" lvl="0" indent="-323850" rtl="0">
              <a:lnSpc>
                <a:spcPct val="100000"/>
              </a:lnSpc>
              <a:spcBef>
                <a:spcPts val="0"/>
              </a:spcBef>
              <a:spcAft>
                <a:spcPts val="0"/>
              </a:spcAft>
              <a:buClr>
                <a:srgbClr val="000000"/>
              </a:buClr>
              <a:buSzPts val="1500"/>
              <a:buFont typeface="Montserrat"/>
              <a:buChar char="●"/>
              <a:defRPr>
                <a:solidFill>
                  <a:schemeClr val="dk1"/>
                </a:solidFill>
                <a:latin typeface="Didact Gothic"/>
                <a:ea typeface="Didact Gothic"/>
                <a:cs typeface="Didact Gothic"/>
                <a:sym typeface="Didact Gothic"/>
              </a:defRPr>
            </a:lvl1pPr>
            <a:lvl2pPr marL="914400" lvl="1" indent="-298450" algn="just" rtl="0">
              <a:spcBef>
                <a:spcPts val="0"/>
              </a:spcBef>
              <a:spcAft>
                <a:spcPts val="0"/>
              </a:spcAft>
              <a:buClr>
                <a:srgbClr val="000000"/>
              </a:buClr>
              <a:buSzPts val="1100"/>
              <a:buFont typeface="Montserrat"/>
              <a:buChar char="○"/>
              <a:defRPr>
                <a:solidFill>
                  <a:schemeClr val="dk1"/>
                </a:solidFill>
                <a:latin typeface="Didact Gothic"/>
                <a:ea typeface="Didact Gothic"/>
                <a:cs typeface="Didact Gothic"/>
                <a:sym typeface="Didact Gothic"/>
              </a:defRPr>
            </a:lvl2pPr>
            <a:lvl3pPr marL="1371600" lvl="2" indent="-298450" algn="just" rtl="0">
              <a:spcBef>
                <a:spcPts val="1600"/>
              </a:spcBef>
              <a:spcAft>
                <a:spcPts val="0"/>
              </a:spcAft>
              <a:buClr>
                <a:srgbClr val="000000"/>
              </a:buClr>
              <a:buSzPts val="1100"/>
              <a:buFont typeface="Montserrat"/>
              <a:buChar char="■"/>
              <a:defRPr>
                <a:solidFill>
                  <a:schemeClr val="dk1"/>
                </a:solidFill>
                <a:latin typeface="Didact Gothic"/>
                <a:ea typeface="Didact Gothic"/>
                <a:cs typeface="Didact Gothic"/>
                <a:sym typeface="Didact Gothic"/>
              </a:defRPr>
            </a:lvl3pPr>
            <a:lvl4pPr marL="1828800" lvl="3" indent="-298450" algn="just" rtl="0">
              <a:spcBef>
                <a:spcPts val="1600"/>
              </a:spcBef>
              <a:spcAft>
                <a:spcPts val="0"/>
              </a:spcAft>
              <a:buClr>
                <a:srgbClr val="000000"/>
              </a:buClr>
              <a:buSzPts val="1100"/>
              <a:buFont typeface="Montserrat"/>
              <a:buChar char="●"/>
              <a:defRPr>
                <a:solidFill>
                  <a:schemeClr val="dk1"/>
                </a:solidFill>
                <a:latin typeface="Didact Gothic"/>
                <a:ea typeface="Didact Gothic"/>
                <a:cs typeface="Didact Gothic"/>
                <a:sym typeface="Didact Gothic"/>
              </a:defRPr>
            </a:lvl4pPr>
            <a:lvl5pPr marL="2286000" lvl="4" indent="-298450" algn="just" rtl="0">
              <a:spcBef>
                <a:spcPts val="1600"/>
              </a:spcBef>
              <a:spcAft>
                <a:spcPts val="0"/>
              </a:spcAft>
              <a:buClr>
                <a:srgbClr val="000000"/>
              </a:buClr>
              <a:buSzPts val="1100"/>
              <a:buFont typeface="Montserrat"/>
              <a:buChar char="○"/>
              <a:defRPr>
                <a:solidFill>
                  <a:schemeClr val="dk1"/>
                </a:solidFill>
                <a:latin typeface="Didact Gothic"/>
                <a:ea typeface="Didact Gothic"/>
                <a:cs typeface="Didact Gothic"/>
                <a:sym typeface="Didact Gothic"/>
              </a:defRPr>
            </a:lvl5pPr>
            <a:lvl6pPr marL="2743200" lvl="5" indent="-298450" algn="just" rtl="0">
              <a:spcBef>
                <a:spcPts val="1600"/>
              </a:spcBef>
              <a:spcAft>
                <a:spcPts val="0"/>
              </a:spcAft>
              <a:buClr>
                <a:srgbClr val="000000"/>
              </a:buClr>
              <a:buSzPts val="1100"/>
              <a:buFont typeface="Montserrat"/>
              <a:buChar char="■"/>
              <a:defRPr>
                <a:solidFill>
                  <a:schemeClr val="dk1"/>
                </a:solidFill>
                <a:latin typeface="Didact Gothic"/>
                <a:ea typeface="Didact Gothic"/>
                <a:cs typeface="Didact Gothic"/>
                <a:sym typeface="Didact Gothic"/>
              </a:defRPr>
            </a:lvl6pPr>
            <a:lvl7pPr marL="3200400" lvl="6" indent="-298450" algn="just" rtl="0">
              <a:spcBef>
                <a:spcPts val="1600"/>
              </a:spcBef>
              <a:spcAft>
                <a:spcPts val="0"/>
              </a:spcAft>
              <a:buClr>
                <a:srgbClr val="000000"/>
              </a:buClr>
              <a:buSzPts val="1100"/>
              <a:buFont typeface="Montserrat"/>
              <a:buChar char="●"/>
              <a:defRPr>
                <a:solidFill>
                  <a:schemeClr val="dk1"/>
                </a:solidFill>
                <a:latin typeface="Didact Gothic"/>
                <a:ea typeface="Didact Gothic"/>
                <a:cs typeface="Didact Gothic"/>
                <a:sym typeface="Didact Gothic"/>
              </a:defRPr>
            </a:lvl7pPr>
            <a:lvl8pPr marL="3657600" lvl="7" indent="-298450" algn="just" rtl="0">
              <a:spcBef>
                <a:spcPts val="1600"/>
              </a:spcBef>
              <a:spcAft>
                <a:spcPts val="0"/>
              </a:spcAft>
              <a:buClr>
                <a:srgbClr val="000000"/>
              </a:buClr>
              <a:buSzPts val="1100"/>
              <a:buFont typeface="Montserrat"/>
              <a:buChar char="○"/>
              <a:defRPr>
                <a:solidFill>
                  <a:schemeClr val="dk1"/>
                </a:solidFill>
                <a:latin typeface="Didact Gothic"/>
                <a:ea typeface="Didact Gothic"/>
                <a:cs typeface="Didact Gothic"/>
                <a:sym typeface="Didact Gothic"/>
              </a:defRPr>
            </a:lvl8pPr>
            <a:lvl9pPr marL="4114800" lvl="8" indent="-298450" algn="just" rtl="0">
              <a:spcBef>
                <a:spcPts val="1600"/>
              </a:spcBef>
              <a:spcAft>
                <a:spcPts val="1600"/>
              </a:spcAft>
              <a:buClr>
                <a:srgbClr val="000000"/>
              </a:buClr>
              <a:buSzPts val="1100"/>
              <a:buFont typeface="Montserrat"/>
              <a:buChar char="■"/>
              <a:defRPr>
                <a:solidFill>
                  <a:schemeClr val="dk1"/>
                </a:solidFill>
                <a:latin typeface="Didact Gothic"/>
                <a:ea typeface="Didact Gothic"/>
                <a:cs typeface="Didact Gothic"/>
                <a:sym typeface="Didact Gothic"/>
              </a:defRPr>
            </a:lvl9pPr>
          </a:lstStyle>
          <a:p>
            <a:endParaRPr/>
          </a:p>
        </p:txBody>
      </p:sp>
      <p:sp>
        <p:nvSpPr>
          <p:cNvPr id="83" name="Google Shape;83;p15"/>
          <p:cNvSpPr txBox="1">
            <a:spLocks noGrp="1"/>
          </p:cNvSpPr>
          <p:nvPr>
            <p:ph type="title"/>
          </p:nvPr>
        </p:nvSpPr>
        <p:spPr>
          <a:xfrm>
            <a:off x="1687950" y="1521325"/>
            <a:ext cx="57681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2700"/>
              <a:buNone/>
              <a:defRPr sz="3000" b="1">
                <a:solidFill>
                  <a:schemeClr val="dk1"/>
                </a:solidFill>
              </a:defRPr>
            </a:lvl1pPr>
            <a:lvl2pPr lvl="1" algn="ctr" rtl="0">
              <a:spcBef>
                <a:spcPts val="0"/>
              </a:spcBef>
              <a:spcAft>
                <a:spcPts val="0"/>
              </a:spcAft>
              <a:buClr>
                <a:schemeClr val="dk1"/>
              </a:buClr>
              <a:buSzPts val="3000"/>
              <a:buNone/>
              <a:defRPr b="1">
                <a:solidFill>
                  <a:schemeClr val="dk1"/>
                </a:solidFill>
              </a:defRPr>
            </a:lvl2pPr>
            <a:lvl3pPr lvl="2" algn="ctr" rtl="0">
              <a:spcBef>
                <a:spcPts val="0"/>
              </a:spcBef>
              <a:spcAft>
                <a:spcPts val="0"/>
              </a:spcAft>
              <a:buClr>
                <a:schemeClr val="dk1"/>
              </a:buClr>
              <a:buSzPts val="3000"/>
              <a:buNone/>
              <a:defRPr b="1">
                <a:solidFill>
                  <a:schemeClr val="dk1"/>
                </a:solidFill>
              </a:defRPr>
            </a:lvl3pPr>
            <a:lvl4pPr lvl="3" algn="ctr" rtl="0">
              <a:spcBef>
                <a:spcPts val="0"/>
              </a:spcBef>
              <a:spcAft>
                <a:spcPts val="0"/>
              </a:spcAft>
              <a:buClr>
                <a:schemeClr val="dk1"/>
              </a:buClr>
              <a:buSzPts val="3000"/>
              <a:buNone/>
              <a:defRPr b="1">
                <a:solidFill>
                  <a:schemeClr val="dk1"/>
                </a:solidFill>
              </a:defRPr>
            </a:lvl4pPr>
            <a:lvl5pPr lvl="4" algn="ctr" rtl="0">
              <a:spcBef>
                <a:spcPts val="0"/>
              </a:spcBef>
              <a:spcAft>
                <a:spcPts val="0"/>
              </a:spcAft>
              <a:buClr>
                <a:schemeClr val="dk1"/>
              </a:buClr>
              <a:buSzPts val="3000"/>
              <a:buNone/>
              <a:defRPr b="1">
                <a:solidFill>
                  <a:schemeClr val="dk1"/>
                </a:solidFill>
              </a:defRPr>
            </a:lvl5pPr>
            <a:lvl6pPr lvl="5" algn="ctr" rtl="0">
              <a:spcBef>
                <a:spcPts val="0"/>
              </a:spcBef>
              <a:spcAft>
                <a:spcPts val="0"/>
              </a:spcAft>
              <a:buClr>
                <a:schemeClr val="dk1"/>
              </a:buClr>
              <a:buSzPts val="3000"/>
              <a:buNone/>
              <a:defRPr b="1">
                <a:solidFill>
                  <a:schemeClr val="dk1"/>
                </a:solidFill>
              </a:defRPr>
            </a:lvl6pPr>
            <a:lvl7pPr lvl="6" algn="ctr" rtl="0">
              <a:spcBef>
                <a:spcPts val="0"/>
              </a:spcBef>
              <a:spcAft>
                <a:spcPts val="0"/>
              </a:spcAft>
              <a:buClr>
                <a:schemeClr val="dk1"/>
              </a:buClr>
              <a:buSzPts val="3000"/>
              <a:buNone/>
              <a:defRPr b="1">
                <a:solidFill>
                  <a:schemeClr val="dk1"/>
                </a:solidFill>
              </a:defRPr>
            </a:lvl7pPr>
            <a:lvl8pPr lvl="7" algn="ctr" rtl="0">
              <a:spcBef>
                <a:spcPts val="0"/>
              </a:spcBef>
              <a:spcAft>
                <a:spcPts val="0"/>
              </a:spcAft>
              <a:buClr>
                <a:schemeClr val="dk1"/>
              </a:buClr>
              <a:buSzPts val="3000"/>
              <a:buNone/>
              <a:defRPr b="1">
                <a:solidFill>
                  <a:schemeClr val="dk1"/>
                </a:solidFill>
              </a:defRPr>
            </a:lvl8pPr>
            <a:lvl9pPr lvl="8" algn="ctr" rtl="0">
              <a:spcBef>
                <a:spcPts val="0"/>
              </a:spcBef>
              <a:spcAft>
                <a:spcPts val="0"/>
              </a:spcAft>
              <a:buClr>
                <a:schemeClr val="dk1"/>
              </a:buClr>
              <a:buSzPts val="3000"/>
              <a:buNone/>
              <a:defRPr b="1">
                <a:solidFill>
                  <a:schemeClr val="dk1"/>
                </a:solidFil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body" type="tx">
  <p:cSld name="Title and body">
    <p:bg>
      <p:bgPr>
        <a:solidFill>
          <a:schemeClr val="accent5"/>
        </a:solidFill>
        <a:effectLst/>
      </p:bgPr>
    </p:bg>
    <p:spTree>
      <p:nvGrpSpPr>
        <p:cNvPr id="1" name="Shape 20"/>
        <p:cNvGrpSpPr/>
        <p:nvPr/>
      </p:nvGrpSpPr>
      <p:grpSpPr>
        <a:xfrm>
          <a:off x="0" y="0"/>
          <a:ext cx="0" cy="0"/>
          <a:chOff x="0" y="0"/>
          <a:chExt cx="0" cy="0"/>
        </a:xfrm>
      </p:grpSpPr>
      <p:sp>
        <p:nvSpPr>
          <p:cNvPr id="21" name="Google Shape;21;p4"/>
          <p:cNvSpPr txBox="1">
            <a:spLocks noGrp="1"/>
          </p:cNvSpPr>
          <p:nvPr>
            <p:ph type="body" idx="1"/>
          </p:nvPr>
        </p:nvSpPr>
        <p:spPr>
          <a:xfrm>
            <a:off x="713225" y="1424150"/>
            <a:ext cx="6075000" cy="3259800"/>
          </a:xfrm>
          <a:prstGeom prst="rect">
            <a:avLst/>
          </a:prstGeom>
        </p:spPr>
        <p:txBody>
          <a:bodyPr spcFirstLastPara="1" wrap="square" lIns="91425" tIns="91425" rIns="91425" bIns="91425" anchor="t" anchorCtr="0">
            <a:noAutofit/>
          </a:bodyPr>
          <a:lstStyle>
            <a:lvl1pPr marL="457200" marR="50800" lvl="0" indent="-317500">
              <a:lnSpc>
                <a:spcPct val="100000"/>
              </a:lnSpc>
              <a:spcBef>
                <a:spcPts val="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1pPr>
            <a:lvl2pPr marL="914400" lvl="1" indent="-317500">
              <a:lnSpc>
                <a:spcPct val="100000"/>
              </a:lnSpc>
              <a:spcBef>
                <a:spcPts val="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2pPr>
            <a:lvl3pPr marL="1371600" lvl="2" indent="-317500">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3pPr>
            <a:lvl4pPr marL="1828800" lvl="3" indent="-317500">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4pPr>
            <a:lvl5pPr marL="2286000" lvl="4" indent="-317500">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5pPr>
            <a:lvl6pPr marL="2743200" lvl="5" indent="-317500">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6pPr>
            <a:lvl7pPr marL="3200400" lvl="6" indent="-317500">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7pPr>
            <a:lvl8pPr marL="3657600" lvl="7" indent="-317500">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8pPr>
            <a:lvl9pPr marL="4114800" lvl="8" indent="-317500">
              <a:spcBef>
                <a:spcPts val="1600"/>
              </a:spcBef>
              <a:spcAft>
                <a:spcPts val="1600"/>
              </a:spcAft>
              <a:buClr>
                <a:schemeClr val="dk1"/>
              </a:buClr>
              <a:buSzPts val="1400"/>
              <a:buFont typeface="Didact Gothic"/>
              <a:buChar char="■"/>
              <a:defRPr>
                <a:solidFill>
                  <a:schemeClr val="dk1"/>
                </a:solidFill>
                <a:latin typeface="Didact Gothic"/>
                <a:ea typeface="Didact Gothic"/>
                <a:cs typeface="Didact Gothic"/>
                <a:sym typeface="Didact Gothic"/>
              </a:defRPr>
            </a:lvl9pPr>
          </a:lstStyle>
          <a:p>
            <a:endParaRPr/>
          </a:p>
        </p:txBody>
      </p:sp>
      <p:sp>
        <p:nvSpPr>
          <p:cNvPr id="22" name="Google Shape;22;p4"/>
          <p:cNvSpPr txBox="1">
            <a:spLocks noGrp="1"/>
          </p:cNvSpPr>
          <p:nvPr>
            <p:ph type="title"/>
          </p:nvPr>
        </p:nvSpPr>
        <p:spPr>
          <a:xfrm>
            <a:off x="713225" y="530584"/>
            <a:ext cx="5768100" cy="5286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1"/>
              </a:buClr>
              <a:buSzPts val="2700"/>
              <a:buNone/>
              <a:defRPr sz="3000" b="1">
                <a:solidFill>
                  <a:schemeClr val="dk1"/>
                </a:solidFill>
              </a:defRPr>
            </a:lvl1pPr>
            <a:lvl2pPr lvl="1" rtl="0">
              <a:spcBef>
                <a:spcPts val="0"/>
              </a:spcBef>
              <a:spcAft>
                <a:spcPts val="0"/>
              </a:spcAft>
              <a:buClr>
                <a:schemeClr val="dk1"/>
              </a:buClr>
              <a:buSzPts val="3000"/>
              <a:buNone/>
              <a:defRPr b="1">
                <a:solidFill>
                  <a:schemeClr val="dk1"/>
                </a:solidFill>
              </a:defRPr>
            </a:lvl2pPr>
            <a:lvl3pPr lvl="2" rtl="0">
              <a:spcBef>
                <a:spcPts val="0"/>
              </a:spcBef>
              <a:spcAft>
                <a:spcPts val="0"/>
              </a:spcAft>
              <a:buClr>
                <a:schemeClr val="dk1"/>
              </a:buClr>
              <a:buSzPts val="3000"/>
              <a:buNone/>
              <a:defRPr b="1">
                <a:solidFill>
                  <a:schemeClr val="dk1"/>
                </a:solidFill>
              </a:defRPr>
            </a:lvl3pPr>
            <a:lvl4pPr lvl="3" rtl="0">
              <a:spcBef>
                <a:spcPts val="0"/>
              </a:spcBef>
              <a:spcAft>
                <a:spcPts val="0"/>
              </a:spcAft>
              <a:buClr>
                <a:schemeClr val="dk1"/>
              </a:buClr>
              <a:buSzPts val="3000"/>
              <a:buNone/>
              <a:defRPr b="1">
                <a:solidFill>
                  <a:schemeClr val="dk1"/>
                </a:solidFill>
              </a:defRPr>
            </a:lvl4pPr>
            <a:lvl5pPr lvl="4" rtl="0">
              <a:spcBef>
                <a:spcPts val="0"/>
              </a:spcBef>
              <a:spcAft>
                <a:spcPts val="0"/>
              </a:spcAft>
              <a:buClr>
                <a:schemeClr val="dk1"/>
              </a:buClr>
              <a:buSzPts val="3000"/>
              <a:buNone/>
              <a:defRPr b="1">
                <a:solidFill>
                  <a:schemeClr val="dk1"/>
                </a:solidFill>
              </a:defRPr>
            </a:lvl5pPr>
            <a:lvl6pPr lvl="5" rtl="0">
              <a:spcBef>
                <a:spcPts val="0"/>
              </a:spcBef>
              <a:spcAft>
                <a:spcPts val="0"/>
              </a:spcAft>
              <a:buClr>
                <a:schemeClr val="dk1"/>
              </a:buClr>
              <a:buSzPts val="3000"/>
              <a:buNone/>
              <a:defRPr b="1">
                <a:solidFill>
                  <a:schemeClr val="dk1"/>
                </a:solidFill>
              </a:defRPr>
            </a:lvl6pPr>
            <a:lvl7pPr lvl="6" rtl="0">
              <a:spcBef>
                <a:spcPts val="0"/>
              </a:spcBef>
              <a:spcAft>
                <a:spcPts val="0"/>
              </a:spcAft>
              <a:buClr>
                <a:schemeClr val="dk1"/>
              </a:buClr>
              <a:buSzPts val="3000"/>
              <a:buNone/>
              <a:defRPr b="1">
                <a:solidFill>
                  <a:schemeClr val="dk1"/>
                </a:solidFill>
              </a:defRPr>
            </a:lvl7pPr>
            <a:lvl8pPr lvl="7" rtl="0">
              <a:spcBef>
                <a:spcPts val="0"/>
              </a:spcBef>
              <a:spcAft>
                <a:spcPts val="0"/>
              </a:spcAft>
              <a:buClr>
                <a:schemeClr val="dk1"/>
              </a:buClr>
              <a:buSzPts val="3000"/>
              <a:buNone/>
              <a:defRPr b="1">
                <a:solidFill>
                  <a:schemeClr val="dk1"/>
                </a:solidFill>
              </a:defRPr>
            </a:lvl8pPr>
            <a:lvl9pPr lvl="8" rtl="0">
              <a:spcBef>
                <a:spcPts val="0"/>
              </a:spcBef>
              <a:spcAft>
                <a:spcPts val="0"/>
              </a:spcAft>
              <a:buClr>
                <a:schemeClr val="dk1"/>
              </a:buClr>
              <a:buSzPts val="3000"/>
              <a:buNone/>
              <a:defRPr b="1">
                <a:solidFill>
                  <a:schemeClr val="dk1"/>
                </a:solidFill>
              </a:defRPr>
            </a:lvl9pPr>
          </a:lstStyle>
          <a:p>
            <a:endParaRPr/>
          </a:p>
        </p:txBody>
      </p:sp>
      <p:sp>
        <p:nvSpPr>
          <p:cNvPr id="23" name="Google Shape;23;p4"/>
          <p:cNvSpPr/>
          <p:nvPr/>
        </p:nvSpPr>
        <p:spPr>
          <a:xfrm flipH="1">
            <a:off x="5808550" y="1533900"/>
            <a:ext cx="4800600" cy="4800600"/>
          </a:xfrm>
          <a:prstGeom prst="rtTriangle">
            <a:avLst/>
          </a:prstGeom>
          <a:solidFill>
            <a:schemeClr val="accen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b="1" dirty="0"/>
          </a:p>
        </p:txBody>
      </p:sp>
    </p:spTree>
    <p:extLst>
      <p:ext uri="{BB962C8B-B14F-4D97-AF65-F5344CB8AC3E}">
        <p14:creationId xmlns:p14="http://schemas.microsoft.com/office/powerpoint/2010/main" val="19497780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no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539500"/>
            <a:ext cx="7717500" cy="11328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hlink"/>
              </a:buClr>
              <a:buSzPts val="2700"/>
              <a:buFont typeface="Julius Sans One"/>
              <a:buNone/>
              <a:defRPr sz="2700">
                <a:solidFill>
                  <a:schemeClr val="hlink"/>
                </a:solidFill>
                <a:latin typeface="Julius Sans One"/>
                <a:ea typeface="Julius Sans One"/>
                <a:cs typeface="Julius Sans One"/>
                <a:sym typeface="Julius Sans One"/>
              </a:defRPr>
            </a:lvl1pPr>
            <a:lvl2pPr lvl="1">
              <a:spcBef>
                <a:spcPts val="0"/>
              </a:spcBef>
              <a:spcAft>
                <a:spcPts val="0"/>
              </a:spcAft>
              <a:buClr>
                <a:schemeClr val="hlink"/>
              </a:buClr>
              <a:buSzPts val="3000"/>
              <a:buFont typeface="Julius Sans One"/>
              <a:buNone/>
              <a:defRPr sz="3000">
                <a:solidFill>
                  <a:schemeClr val="hlink"/>
                </a:solidFill>
                <a:latin typeface="Julius Sans One"/>
                <a:ea typeface="Julius Sans One"/>
                <a:cs typeface="Julius Sans One"/>
                <a:sym typeface="Julius Sans One"/>
              </a:defRPr>
            </a:lvl2pPr>
            <a:lvl3pPr lvl="2">
              <a:spcBef>
                <a:spcPts val="0"/>
              </a:spcBef>
              <a:spcAft>
                <a:spcPts val="0"/>
              </a:spcAft>
              <a:buClr>
                <a:schemeClr val="hlink"/>
              </a:buClr>
              <a:buSzPts val="3000"/>
              <a:buFont typeface="Julius Sans One"/>
              <a:buNone/>
              <a:defRPr sz="3000">
                <a:solidFill>
                  <a:schemeClr val="hlink"/>
                </a:solidFill>
                <a:latin typeface="Julius Sans One"/>
                <a:ea typeface="Julius Sans One"/>
                <a:cs typeface="Julius Sans One"/>
                <a:sym typeface="Julius Sans One"/>
              </a:defRPr>
            </a:lvl3pPr>
            <a:lvl4pPr lvl="3">
              <a:spcBef>
                <a:spcPts val="0"/>
              </a:spcBef>
              <a:spcAft>
                <a:spcPts val="0"/>
              </a:spcAft>
              <a:buClr>
                <a:schemeClr val="hlink"/>
              </a:buClr>
              <a:buSzPts val="3000"/>
              <a:buFont typeface="Julius Sans One"/>
              <a:buNone/>
              <a:defRPr sz="3000">
                <a:solidFill>
                  <a:schemeClr val="hlink"/>
                </a:solidFill>
                <a:latin typeface="Julius Sans One"/>
                <a:ea typeface="Julius Sans One"/>
                <a:cs typeface="Julius Sans One"/>
                <a:sym typeface="Julius Sans One"/>
              </a:defRPr>
            </a:lvl4pPr>
            <a:lvl5pPr lvl="4">
              <a:spcBef>
                <a:spcPts val="0"/>
              </a:spcBef>
              <a:spcAft>
                <a:spcPts val="0"/>
              </a:spcAft>
              <a:buClr>
                <a:schemeClr val="hlink"/>
              </a:buClr>
              <a:buSzPts val="3000"/>
              <a:buFont typeface="Julius Sans One"/>
              <a:buNone/>
              <a:defRPr sz="3000">
                <a:solidFill>
                  <a:schemeClr val="hlink"/>
                </a:solidFill>
                <a:latin typeface="Julius Sans One"/>
                <a:ea typeface="Julius Sans One"/>
                <a:cs typeface="Julius Sans One"/>
                <a:sym typeface="Julius Sans One"/>
              </a:defRPr>
            </a:lvl5pPr>
            <a:lvl6pPr lvl="5">
              <a:spcBef>
                <a:spcPts val="0"/>
              </a:spcBef>
              <a:spcAft>
                <a:spcPts val="0"/>
              </a:spcAft>
              <a:buClr>
                <a:schemeClr val="hlink"/>
              </a:buClr>
              <a:buSzPts val="3000"/>
              <a:buFont typeface="Julius Sans One"/>
              <a:buNone/>
              <a:defRPr sz="3000">
                <a:solidFill>
                  <a:schemeClr val="hlink"/>
                </a:solidFill>
                <a:latin typeface="Julius Sans One"/>
                <a:ea typeface="Julius Sans One"/>
                <a:cs typeface="Julius Sans One"/>
                <a:sym typeface="Julius Sans One"/>
              </a:defRPr>
            </a:lvl6pPr>
            <a:lvl7pPr lvl="6">
              <a:spcBef>
                <a:spcPts val="0"/>
              </a:spcBef>
              <a:spcAft>
                <a:spcPts val="0"/>
              </a:spcAft>
              <a:buClr>
                <a:schemeClr val="hlink"/>
              </a:buClr>
              <a:buSzPts val="3000"/>
              <a:buFont typeface="Julius Sans One"/>
              <a:buNone/>
              <a:defRPr sz="3000">
                <a:solidFill>
                  <a:schemeClr val="hlink"/>
                </a:solidFill>
                <a:latin typeface="Julius Sans One"/>
                <a:ea typeface="Julius Sans One"/>
                <a:cs typeface="Julius Sans One"/>
                <a:sym typeface="Julius Sans One"/>
              </a:defRPr>
            </a:lvl7pPr>
            <a:lvl8pPr lvl="7">
              <a:spcBef>
                <a:spcPts val="0"/>
              </a:spcBef>
              <a:spcAft>
                <a:spcPts val="0"/>
              </a:spcAft>
              <a:buClr>
                <a:schemeClr val="hlink"/>
              </a:buClr>
              <a:buSzPts val="3000"/>
              <a:buFont typeface="Julius Sans One"/>
              <a:buNone/>
              <a:defRPr sz="3000">
                <a:solidFill>
                  <a:schemeClr val="hlink"/>
                </a:solidFill>
                <a:latin typeface="Julius Sans One"/>
                <a:ea typeface="Julius Sans One"/>
                <a:cs typeface="Julius Sans One"/>
                <a:sym typeface="Julius Sans One"/>
              </a:defRPr>
            </a:lvl8pPr>
            <a:lvl9pPr lvl="8">
              <a:spcBef>
                <a:spcPts val="0"/>
              </a:spcBef>
              <a:spcAft>
                <a:spcPts val="0"/>
              </a:spcAft>
              <a:buClr>
                <a:schemeClr val="hlink"/>
              </a:buClr>
              <a:buSzPts val="3000"/>
              <a:buFont typeface="Julius Sans One"/>
              <a:buNone/>
              <a:defRPr sz="3000">
                <a:solidFill>
                  <a:schemeClr val="hlink"/>
                </a:solidFill>
                <a:latin typeface="Julius Sans One"/>
                <a:ea typeface="Julius Sans One"/>
                <a:cs typeface="Julius Sans One"/>
                <a:sym typeface="Julius Sans One"/>
              </a:defRPr>
            </a:lvl9pPr>
          </a:lstStyle>
          <a:p>
            <a:endParaRPr/>
          </a:p>
        </p:txBody>
      </p:sp>
      <p:sp>
        <p:nvSpPr>
          <p:cNvPr id="7" name="Google Shape;7;p1"/>
          <p:cNvSpPr txBox="1">
            <a:spLocks noGrp="1"/>
          </p:cNvSpPr>
          <p:nvPr>
            <p:ph type="body" idx="1"/>
          </p:nvPr>
        </p:nvSpPr>
        <p:spPr>
          <a:xfrm>
            <a:off x="713225" y="1152475"/>
            <a:ext cx="7717500" cy="34515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hlink"/>
              </a:buClr>
              <a:buSzPts val="1400"/>
              <a:buFont typeface="Questrial"/>
              <a:buChar char="●"/>
              <a:defRPr>
                <a:solidFill>
                  <a:schemeClr val="hlink"/>
                </a:solidFill>
                <a:latin typeface="Questrial"/>
                <a:ea typeface="Questrial"/>
                <a:cs typeface="Questrial"/>
                <a:sym typeface="Questrial"/>
              </a:defRPr>
            </a:lvl1pPr>
            <a:lvl2pPr marL="914400" lvl="1" indent="-317500">
              <a:lnSpc>
                <a:spcPct val="115000"/>
              </a:lnSpc>
              <a:spcBef>
                <a:spcPts val="1600"/>
              </a:spcBef>
              <a:spcAft>
                <a:spcPts val="0"/>
              </a:spcAft>
              <a:buClr>
                <a:schemeClr val="hlink"/>
              </a:buClr>
              <a:buSzPts val="1400"/>
              <a:buFont typeface="Questrial"/>
              <a:buChar char="○"/>
              <a:defRPr>
                <a:solidFill>
                  <a:schemeClr val="hlink"/>
                </a:solidFill>
                <a:latin typeface="Questrial"/>
                <a:ea typeface="Questrial"/>
                <a:cs typeface="Questrial"/>
                <a:sym typeface="Questrial"/>
              </a:defRPr>
            </a:lvl2pPr>
            <a:lvl3pPr marL="1371600" lvl="2" indent="-317500">
              <a:lnSpc>
                <a:spcPct val="115000"/>
              </a:lnSpc>
              <a:spcBef>
                <a:spcPts val="1600"/>
              </a:spcBef>
              <a:spcAft>
                <a:spcPts val="0"/>
              </a:spcAft>
              <a:buClr>
                <a:schemeClr val="hlink"/>
              </a:buClr>
              <a:buSzPts val="1400"/>
              <a:buFont typeface="Questrial"/>
              <a:buChar char="■"/>
              <a:defRPr>
                <a:solidFill>
                  <a:schemeClr val="hlink"/>
                </a:solidFill>
                <a:latin typeface="Questrial"/>
                <a:ea typeface="Questrial"/>
                <a:cs typeface="Questrial"/>
                <a:sym typeface="Questrial"/>
              </a:defRPr>
            </a:lvl3pPr>
            <a:lvl4pPr marL="1828800" lvl="3" indent="-317500">
              <a:lnSpc>
                <a:spcPct val="115000"/>
              </a:lnSpc>
              <a:spcBef>
                <a:spcPts val="1600"/>
              </a:spcBef>
              <a:spcAft>
                <a:spcPts val="0"/>
              </a:spcAft>
              <a:buClr>
                <a:schemeClr val="hlink"/>
              </a:buClr>
              <a:buSzPts val="1400"/>
              <a:buFont typeface="Questrial"/>
              <a:buChar char="●"/>
              <a:defRPr>
                <a:solidFill>
                  <a:schemeClr val="hlink"/>
                </a:solidFill>
                <a:latin typeface="Questrial"/>
                <a:ea typeface="Questrial"/>
                <a:cs typeface="Questrial"/>
                <a:sym typeface="Questrial"/>
              </a:defRPr>
            </a:lvl4pPr>
            <a:lvl5pPr marL="2286000" lvl="4" indent="-317500">
              <a:lnSpc>
                <a:spcPct val="115000"/>
              </a:lnSpc>
              <a:spcBef>
                <a:spcPts val="1600"/>
              </a:spcBef>
              <a:spcAft>
                <a:spcPts val="0"/>
              </a:spcAft>
              <a:buClr>
                <a:schemeClr val="hlink"/>
              </a:buClr>
              <a:buSzPts val="1400"/>
              <a:buFont typeface="Questrial"/>
              <a:buChar char="○"/>
              <a:defRPr>
                <a:solidFill>
                  <a:schemeClr val="hlink"/>
                </a:solidFill>
                <a:latin typeface="Questrial"/>
                <a:ea typeface="Questrial"/>
                <a:cs typeface="Questrial"/>
                <a:sym typeface="Questrial"/>
              </a:defRPr>
            </a:lvl5pPr>
            <a:lvl6pPr marL="2743200" lvl="5" indent="-317500">
              <a:lnSpc>
                <a:spcPct val="115000"/>
              </a:lnSpc>
              <a:spcBef>
                <a:spcPts val="1600"/>
              </a:spcBef>
              <a:spcAft>
                <a:spcPts val="0"/>
              </a:spcAft>
              <a:buClr>
                <a:schemeClr val="hlink"/>
              </a:buClr>
              <a:buSzPts val="1400"/>
              <a:buFont typeface="Questrial"/>
              <a:buChar char="■"/>
              <a:defRPr>
                <a:solidFill>
                  <a:schemeClr val="hlink"/>
                </a:solidFill>
                <a:latin typeface="Questrial"/>
                <a:ea typeface="Questrial"/>
                <a:cs typeface="Questrial"/>
                <a:sym typeface="Questrial"/>
              </a:defRPr>
            </a:lvl6pPr>
            <a:lvl7pPr marL="3200400" lvl="6" indent="-317500">
              <a:lnSpc>
                <a:spcPct val="115000"/>
              </a:lnSpc>
              <a:spcBef>
                <a:spcPts val="1600"/>
              </a:spcBef>
              <a:spcAft>
                <a:spcPts val="0"/>
              </a:spcAft>
              <a:buClr>
                <a:schemeClr val="hlink"/>
              </a:buClr>
              <a:buSzPts val="1400"/>
              <a:buFont typeface="Questrial"/>
              <a:buChar char="●"/>
              <a:defRPr>
                <a:solidFill>
                  <a:schemeClr val="hlink"/>
                </a:solidFill>
                <a:latin typeface="Questrial"/>
                <a:ea typeface="Questrial"/>
                <a:cs typeface="Questrial"/>
                <a:sym typeface="Questrial"/>
              </a:defRPr>
            </a:lvl7pPr>
            <a:lvl8pPr marL="3657600" lvl="7" indent="-317500">
              <a:lnSpc>
                <a:spcPct val="115000"/>
              </a:lnSpc>
              <a:spcBef>
                <a:spcPts val="1600"/>
              </a:spcBef>
              <a:spcAft>
                <a:spcPts val="0"/>
              </a:spcAft>
              <a:buClr>
                <a:schemeClr val="hlink"/>
              </a:buClr>
              <a:buSzPts val="1400"/>
              <a:buFont typeface="Questrial"/>
              <a:buChar char="○"/>
              <a:defRPr>
                <a:solidFill>
                  <a:schemeClr val="hlink"/>
                </a:solidFill>
                <a:latin typeface="Questrial"/>
                <a:ea typeface="Questrial"/>
                <a:cs typeface="Questrial"/>
                <a:sym typeface="Questrial"/>
              </a:defRPr>
            </a:lvl8pPr>
            <a:lvl9pPr marL="4114800" lvl="8" indent="-317500">
              <a:lnSpc>
                <a:spcPct val="115000"/>
              </a:lnSpc>
              <a:spcBef>
                <a:spcPts val="1600"/>
              </a:spcBef>
              <a:spcAft>
                <a:spcPts val="1600"/>
              </a:spcAft>
              <a:buClr>
                <a:schemeClr val="hlink"/>
              </a:buClr>
              <a:buSzPts val="1400"/>
              <a:buFont typeface="Questrial"/>
              <a:buChar char="■"/>
              <a:defRPr>
                <a:solidFill>
                  <a:schemeClr val="hlink"/>
                </a:solidFill>
                <a:latin typeface="Questrial"/>
                <a:ea typeface="Questrial"/>
                <a:cs typeface="Questrial"/>
                <a:sym typeface="Quest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6" r:id="rId2"/>
    <p:sldLayoutId id="2147483659" r:id="rId3"/>
    <p:sldLayoutId id="2147483661" r:id="rId4"/>
    <p:sldLayoutId id="2147483681"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449">
          <p15:clr>
            <a:srgbClr val="EA4335"/>
          </p15:clr>
        </p15:guide>
        <p15:guide id="2" pos="5311">
          <p15:clr>
            <a:srgbClr val="EA4335"/>
          </p15:clr>
        </p15:guide>
        <p15:guide id="3" orient="horz" pos="340">
          <p15:clr>
            <a:srgbClr val="EA4335"/>
          </p15:clr>
        </p15:guide>
        <p15:guide id="4" orient="horz" pos="2903">
          <p15:clr>
            <a:srgbClr val="EA4335"/>
          </p15:clr>
        </p15:guide>
        <p15:guide id="5" pos="2880">
          <p15:clr>
            <a:srgbClr val="EA4335"/>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curriculum.utah.edu/kualicm/training.php#agenda"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frostburg-stg.kuali.co/cor/main/#/groups" TargetMode="Externa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hyperlink" Target="https://frostburg-stg.kuali.co/cm/#/flowbot/5f75d4a53e35ee001be105e7"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s://frostburg-stg.kuali.co/cm/#/flowbot/5f75d4a53e35ee001be105e7"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s://frostburg-stg.kuali.co/cm/#/flowbot/60416bf3a340b8001b0e450b"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6"/>
          <p:cNvSpPr txBox="1">
            <a:spLocks noGrp="1"/>
          </p:cNvSpPr>
          <p:nvPr>
            <p:ph type="ctrTitle"/>
          </p:nvPr>
        </p:nvSpPr>
        <p:spPr>
          <a:xfrm>
            <a:off x="3805750" y="2198675"/>
            <a:ext cx="4322700" cy="15084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dirty="0"/>
              <a:t>Kuali Workflow</a:t>
            </a:r>
            <a:endParaRPr dirty="0"/>
          </a:p>
        </p:txBody>
      </p:sp>
      <p:sp>
        <p:nvSpPr>
          <p:cNvPr id="227" name="Google Shape;227;p36"/>
          <p:cNvSpPr txBox="1">
            <a:spLocks noGrp="1"/>
          </p:cNvSpPr>
          <p:nvPr>
            <p:ph type="subTitle" idx="1"/>
          </p:nvPr>
        </p:nvSpPr>
        <p:spPr>
          <a:xfrm>
            <a:off x="4299250" y="4154375"/>
            <a:ext cx="3829200" cy="2484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en" dirty="0"/>
              <a:t>August 30, 2021</a:t>
            </a:r>
            <a:endParaRPr dirty="0"/>
          </a:p>
        </p:txBody>
      </p:sp>
      <p:cxnSp>
        <p:nvCxnSpPr>
          <p:cNvPr id="228" name="Google Shape;228;p36"/>
          <p:cNvCxnSpPr/>
          <p:nvPr/>
        </p:nvCxnSpPr>
        <p:spPr>
          <a:xfrm>
            <a:off x="7402150" y="4016555"/>
            <a:ext cx="647100" cy="0"/>
          </a:xfrm>
          <a:prstGeom prst="straightConnector1">
            <a:avLst/>
          </a:prstGeom>
          <a:noFill/>
          <a:ln w="19050" cap="flat" cmpd="sng">
            <a:solidFill>
              <a:schemeClr val="lt1"/>
            </a:solidFill>
            <a:prstDash val="solid"/>
            <a:round/>
            <a:headEnd type="none" w="med" len="med"/>
            <a:tailEnd type="none" w="med" len="med"/>
          </a:ln>
        </p:spPr>
      </p:cxnSp>
      <p:cxnSp>
        <p:nvCxnSpPr>
          <p:cNvPr id="3" name="Straight Connector 2">
            <a:extLst>
              <a:ext uri="{FF2B5EF4-FFF2-40B4-BE49-F238E27FC236}">
                <a16:creationId xmlns:a16="http://schemas.microsoft.com/office/drawing/2014/main" id="{DC236E9F-0CC3-495F-BBA3-3715300F9DEB}"/>
              </a:ext>
            </a:extLst>
          </p:cNvPr>
          <p:cNvCxnSpPr>
            <a:cxnSpLocks/>
          </p:cNvCxnSpPr>
          <p:nvPr/>
        </p:nvCxnSpPr>
        <p:spPr>
          <a:xfrm>
            <a:off x="-75627" y="928150"/>
            <a:ext cx="2839453" cy="2598821"/>
          </a:xfrm>
          <a:prstGeom prst="line">
            <a:avLst/>
          </a:prstGeom>
          <a:ln>
            <a:solidFill>
              <a:srgbClr val="FF0000"/>
            </a:solidFill>
          </a:ln>
        </p:spPr>
        <p:style>
          <a:lnRef idx="1">
            <a:schemeClr val="accent4"/>
          </a:lnRef>
          <a:fillRef idx="0">
            <a:schemeClr val="accent4"/>
          </a:fillRef>
          <a:effectRef idx="0">
            <a:schemeClr val="accent4"/>
          </a:effectRef>
          <a:fontRef idx="minor">
            <a:schemeClr val="tx1"/>
          </a:fontRef>
        </p:style>
      </p:cxnSp>
      <p:sp>
        <p:nvSpPr>
          <p:cNvPr id="5" name="Isosceles Triangle 4">
            <a:extLst>
              <a:ext uri="{FF2B5EF4-FFF2-40B4-BE49-F238E27FC236}">
                <a16:creationId xmlns:a16="http://schemas.microsoft.com/office/drawing/2014/main" id="{8DE71537-C72C-4A6B-A17B-2CDBCC245C16}"/>
              </a:ext>
            </a:extLst>
          </p:cNvPr>
          <p:cNvSpPr/>
          <p:nvPr/>
        </p:nvSpPr>
        <p:spPr>
          <a:xfrm>
            <a:off x="1571147" y="3823953"/>
            <a:ext cx="3000853" cy="1508400"/>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B5A8DF1-59D7-49D0-B419-0127F0AB18A1}"/>
              </a:ext>
            </a:extLst>
          </p:cNvPr>
          <p:cNvSpPr>
            <a:spLocks noGrp="1"/>
          </p:cNvSpPr>
          <p:nvPr>
            <p:ph type="title"/>
          </p:nvPr>
        </p:nvSpPr>
        <p:spPr>
          <a:xfrm>
            <a:off x="713224" y="530584"/>
            <a:ext cx="6058835" cy="528600"/>
          </a:xfrm>
        </p:spPr>
        <p:txBody>
          <a:bodyPr/>
          <a:lstStyle/>
          <a:p>
            <a:r>
              <a:rPr lang="en-US" dirty="0"/>
              <a:t>Reviewing Proposals</a:t>
            </a:r>
          </a:p>
        </p:txBody>
      </p:sp>
      <p:sp>
        <p:nvSpPr>
          <p:cNvPr id="6" name="TextBox 5">
            <a:extLst>
              <a:ext uri="{FF2B5EF4-FFF2-40B4-BE49-F238E27FC236}">
                <a16:creationId xmlns:a16="http://schemas.microsoft.com/office/drawing/2014/main" id="{313EB45C-8306-41F4-8763-F706F1D7EDA9}"/>
              </a:ext>
            </a:extLst>
          </p:cNvPr>
          <p:cNvSpPr txBox="1"/>
          <p:nvPr/>
        </p:nvSpPr>
        <p:spPr>
          <a:xfrm>
            <a:off x="713224" y="1412040"/>
            <a:ext cx="7206992" cy="3200876"/>
          </a:xfrm>
          <a:prstGeom prst="rect">
            <a:avLst/>
          </a:prstGeom>
          <a:noFill/>
        </p:spPr>
        <p:txBody>
          <a:bodyPr wrap="square">
            <a:spAutoFit/>
          </a:bodyPr>
          <a:lstStyle/>
          <a:p>
            <a:r>
              <a:rPr lang="en-US" sz="2000" dirty="0">
                <a:solidFill>
                  <a:schemeClr val="accent1"/>
                </a:solidFill>
                <a:latin typeface="Didact Gothic" panose="020B0604020202020204" charset="0"/>
              </a:rPr>
              <a:t>Three Review Options</a:t>
            </a:r>
          </a:p>
          <a:p>
            <a:endParaRPr lang="en-US" dirty="0">
              <a:solidFill>
                <a:schemeClr val="accent1"/>
              </a:solidFill>
              <a:latin typeface="Didact Gothic" panose="020B0604020202020204" charset="0"/>
            </a:endParaRPr>
          </a:p>
          <a:p>
            <a:pPr marL="342900" indent="-342900">
              <a:buFont typeface="+mj-lt"/>
              <a:buAutoNum type="arabicParenR"/>
            </a:pPr>
            <a:r>
              <a:rPr lang="en-US" dirty="0">
                <a:solidFill>
                  <a:schemeClr val="accent1"/>
                </a:solidFill>
                <a:latin typeface="Didact Gothic" panose="020B0604020202020204" charset="0"/>
              </a:rPr>
              <a:t>Approve (Or Re-Approve) </a:t>
            </a:r>
          </a:p>
          <a:p>
            <a:pPr lvl="7"/>
            <a:r>
              <a:rPr lang="en-US" dirty="0">
                <a:solidFill>
                  <a:schemeClr val="accent1"/>
                </a:solidFill>
                <a:latin typeface="Didact Gothic" panose="020B0604020202020204" charset="0"/>
              </a:rPr>
              <a:t>	If you approve the proposal, select Approve (or Re-Approve).</a:t>
            </a:r>
          </a:p>
          <a:p>
            <a:pPr lvl="7"/>
            <a:endParaRPr lang="en-US" dirty="0">
              <a:solidFill>
                <a:schemeClr val="accent1"/>
              </a:solidFill>
              <a:latin typeface="Didact Gothic" panose="020B0604020202020204" charset="0"/>
            </a:endParaRPr>
          </a:p>
          <a:p>
            <a:pPr marL="342900" indent="-342900">
              <a:buFont typeface="+mj-lt"/>
              <a:buAutoNum type="arabicParenR"/>
            </a:pPr>
            <a:r>
              <a:rPr lang="en-US" dirty="0">
                <a:solidFill>
                  <a:schemeClr val="accent1"/>
                </a:solidFill>
                <a:latin typeface="Didact Gothic" panose="020B0604020202020204" charset="0"/>
              </a:rPr>
              <a:t>Send Back </a:t>
            </a:r>
          </a:p>
          <a:p>
            <a:r>
              <a:rPr lang="en-US" dirty="0">
                <a:solidFill>
                  <a:schemeClr val="accent1"/>
                </a:solidFill>
                <a:latin typeface="Didact Gothic" panose="020B0604020202020204" charset="0"/>
              </a:rPr>
              <a:t>	If the proposals needs changes, select Send Back. Add comments to explain why 	you are sending the proposal back. Select whether the proposal will come back to 	you or through the workflow. Use the “Prev/Next” to determine the person who will 	make the changes. </a:t>
            </a:r>
          </a:p>
          <a:p>
            <a:endParaRPr lang="en-US" dirty="0">
              <a:solidFill>
                <a:schemeClr val="accent1"/>
              </a:solidFill>
              <a:latin typeface="Didact Gothic" panose="020B0604020202020204" charset="0"/>
            </a:endParaRPr>
          </a:p>
          <a:p>
            <a:pPr marL="342900" indent="-342900">
              <a:buAutoNum type="arabicParenR" startAt="3"/>
            </a:pPr>
            <a:r>
              <a:rPr lang="en-US" dirty="0">
                <a:solidFill>
                  <a:schemeClr val="accent1"/>
                </a:solidFill>
                <a:latin typeface="Didact Gothic" panose="020B0604020202020204" charset="0"/>
              </a:rPr>
              <a:t>Reject </a:t>
            </a:r>
          </a:p>
          <a:p>
            <a:r>
              <a:rPr lang="en-US" dirty="0">
                <a:solidFill>
                  <a:schemeClr val="accent1"/>
                </a:solidFill>
                <a:latin typeface="Didact Gothic" panose="020B0604020202020204" charset="0"/>
              </a:rPr>
              <a:t>	Rejecting a proposal does not allow for any revisions. A new proposal will need 	to be created from scratch after rejection. </a:t>
            </a:r>
          </a:p>
        </p:txBody>
      </p:sp>
    </p:spTree>
    <p:extLst>
      <p:ext uri="{BB962C8B-B14F-4D97-AF65-F5344CB8AC3E}">
        <p14:creationId xmlns:p14="http://schemas.microsoft.com/office/powerpoint/2010/main" val="2472537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39556FB-B0FD-45B8-8F28-E212B0446F4A}"/>
              </a:ext>
            </a:extLst>
          </p:cNvPr>
          <p:cNvSpPr>
            <a:spLocks noGrp="1"/>
          </p:cNvSpPr>
          <p:nvPr>
            <p:ph type="body" idx="1"/>
          </p:nvPr>
        </p:nvSpPr>
        <p:spPr>
          <a:xfrm>
            <a:off x="713224" y="1424150"/>
            <a:ext cx="4553170" cy="3259800"/>
          </a:xfrm>
        </p:spPr>
        <p:txBody>
          <a:bodyPr/>
          <a:lstStyle/>
          <a:p>
            <a:pPr marL="228600" indent="0">
              <a:lnSpc>
                <a:spcPct val="90000"/>
              </a:lnSpc>
              <a:spcAft>
                <a:spcPts val="600"/>
              </a:spcAft>
              <a:buNone/>
            </a:pPr>
            <a:r>
              <a:rPr lang="en-US" dirty="0"/>
              <a:t>The Action List is a list of items that are waiting for your approval. </a:t>
            </a:r>
          </a:p>
          <a:p>
            <a:pPr marL="228600" indent="0">
              <a:lnSpc>
                <a:spcPct val="90000"/>
              </a:lnSpc>
              <a:spcAft>
                <a:spcPts val="600"/>
              </a:spcAft>
              <a:buNone/>
            </a:pPr>
            <a:endParaRPr lang="en-US" dirty="0"/>
          </a:p>
          <a:p>
            <a:pPr marL="228600" indent="0">
              <a:lnSpc>
                <a:spcPct val="90000"/>
              </a:lnSpc>
              <a:spcAft>
                <a:spcPts val="600"/>
              </a:spcAft>
              <a:buNone/>
            </a:pPr>
            <a:r>
              <a:rPr lang="en-US" dirty="0"/>
              <a:t>It can be found in the upper-right corner. </a:t>
            </a:r>
          </a:p>
          <a:p>
            <a:pPr marL="228600" indent="0">
              <a:lnSpc>
                <a:spcPct val="90000"/>
              </a:lnSpc>
              <a:spcAft>
                <a:spcPts val="600"/>
              </a:spcAft>
              <a:buNone/>
            </a:pPr>
            <a:endParaRPr lang="en-US" dirty="0"/>
          </a:p>
          <a:p>
            <a:endParaRPr lang="en-US" dirty="0"/>
          </a:p>
        </p:txBody>
      </p:sp>
      <p:sp>
        <p:nvSpPr>
          <p:cNvPr id="3" name="Title 2">
            <a:extLst>
              <a:ext uri="{FF2B5EF4-FFF2-40B4-BE49-F238E27FC236}">
                <a16:creationId xmlns:a16="http://schemas.microsoft.com/office/drawing/2014/main" id="{7B5A8DF1-59D7-49D0-B419-0127F0AB18A1}"/>
              </a:ext>
            </a:extLst>
          </p:cNvPr>
          <p:cNvSpPr>
            <a:spLocks noGrp="1"/>
          </p:cNvSpPr>
          <p:nvPr>
            <p:ph type="title"/>
          </p:nvPr>
        </p:nvSpPr>
        <p:spPr>
          <a:xfrm>
            <a:off x="713224" y="530584"/>
            <a:ext cx="6058835" cy="528600"/>
          </a:xfrm>
        </p:spPr>
        <p:txBody>
          <a:bodyPr/>
          <a:lstStyle/>
          <a:p>
            <a:r>
              <a:rPr lang="en-US" dirty="0"/>
              <a:t>Action List</a:t>
            </a:r>
          </a:p>
        </p:txBody>
      </p:sp>
      <p:pic>
        <p:nvPicPr>
          <p:cNvPr id="5" name="Picture 4" descr="A picture containing text&#10;&#10;Description automatically generated">
            <a:extLst>
              <a:ext uri="{FF2B5EF4-FFF2-40B4-BE49-F238E27FC236}">
                <a16:creationId xmlns:a16="http://schemas.microsoft.com/office/drawing/2014/main" id="{5BA54BB2-D29B-4A66-94A0-0E03F345995B}"/>
              </a:ext>
            </a:extLst>
          </p:cNvPr>
          <p:cNvPicPr>
            <a:picLocks noChangeAspect="1"/>
          </p:cNvPicPr>
          <p:nvPr/>
        </p:nvPicPr>
        <p:blipFill>
          <a:blip r:embed="rId2"/>
          <a:stretch>
            <a:fillRect/>
          </a:stretch>
        </p:blipFill>
        <p:spPr>
          <a:xfrm>
            <a:off x="5543433" y="2031155"/>
            <a:ext cx="2457251" cy="540595"/>
          </a:xfrm>
          <a:prstGeom prst="rect">
            <a:avLst/>
          </a:prstGeom>
        </p:spPr>
      </p:pic>
    </p:spTree>
    <p:extLst>
      <p:ext uri="{BB962C8B-B14F-4D97-AF65-F5344CB8AC3E}">
        <p14:creationId xmlns:p14="http://schemas.microsoft.com/office/powerpoint/2010/main" val="2235296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39556FB-B0FD-45B8-8F28-E212B0446F4A}"/>
              </a:ext>
            </a:extLst>
          </p:cNvPr>
          <p:cNvSpPr>
            <a:spLocks noGrp="1"/>
          </p:cNvSpPr>
          <p:nvPr>
            <p:ph type="body" idx="1"/>
          </p:nvPr>
        </p:nvSpPr>
        <p:spPr>
          <a:xfrm>
            <a:off x="713224" y="1424150"/>
            <a:ext cx="4553170" cy="3259800"/>
          </a:xfrm>
        </p:spPr>
        <p:txBody>
          <a:bodyPr/>
          <a:lstStyle/>
          <a:p>
            <a:pPr marL="228600" indent="0">
              <a:lnSpc>
                <a:spcPct val="90000"/>
              </a:lnSpc>
              <a:spcAft>
                <a:spcPts val="600"/>
              </a:spcAft>
              <a:buNone/>
            </a:pPr>
            <a:r>
              <a:rPr lang="en-US" dirty="0"/>
              <a:t>[Information]</a:t>
            </a:r>
          </a:p>
          <a:p>
            <a:endParaRPr lang="en-US" dirty="0"/>
          </a:p>
        </p:txBody>
      </p:sp>
      <p:sp>
        <p:nvSpPr>
          <p:cNvPr id="3" name="Title 2">
            <a:extLst>
              <a:ext uri="{FF2B5EF4-FFF2-40B4-BE49-F238E27FC236}">
                <a16:creationId xmlns:a16="http://schemas.microsoft.com/office/drawing/2014/main" id="{7B5A8DF1-59D7-49D0-B419-0127F0AB18A1}"/>
              </a:ext>
            </a:extLst>
          </p:cNvPr>
          <p:cNvSpPr>
            <a:spLocks noGrp="1"/>
          </p:cNvSpPr>
          <p:nvPr>
            <p:ph type="title"/>
          </p:nvPr>
        </p:nvSpPr>
        <p:spPr>
          <a:xfrm>
            <a:off x="713224" y="530584"/>
            <a:ext cx="6058835" cy="528600"/>
          </a:xfrm>
        </p:spPr>
        <p:txBody>
          <a:bodyPr/>
          <a:lstStyle/>
          <a:p>
            <a:r>
              <a:rPr lang="en-US" dirty="0"/>
              <a:t>Next steps: Agenda Building</a:t>
            </a:r>
            <a:br>
              <a:rPr lang="en-US" dirty="0"/>
            </a:br>
            <a:r>
              <a:rPr lang="en-US" sz="1400" dirty="0">
                <a:hlinkClick r:id="rId2"/>
              </a:rPr>
              <a:t>https://curriculum.utah.edu/kualicm/training.php#agenda</a:t>
            </a:r>
            <a:br>
              <a:rPr lang="en-US" dirty="0"/>
            </a:br>
            <a:endParaRPr lang="en-US" dirty="0"/>
          </a:p>
        </p:txBody>
      </p:sp>
      <p:pic>
        <p:nvPicPr>
          <p:cNvPr id="5" name="Picture 4">
            <a:extLst>
              <a:ext uri="{FF2B5EF4-FFF2-40B4-BE49-F238E27FC236}">
                <a16:creationId xmlns:a16="http://schemas.microsoft.com/office/drawing/2014/main" id="{8E00EDEA-6BEB-4BCF-A882-38FF67100F35}"/>
              </a:ext>
            </a:extLst>
          </p:cNvPr>
          <p:cNvPicPr>
            <a:picLocks noChangeAspect="1"/>
          </p:cNvPicPr>
          <p:nvPr/>
        </p:nvPicPr>
        <p:blipFill>
          <a:blip r:embed="rId3"/>
          <a:stretch>
            <a:fillRect/>
          </a:stretch>
        </p:blipFill>
        <p:spPr>
          <a:xfrm>
            <a:off x="733850" y="1358330"/>
            <a:ext cx="4938961" cy="3391439"/>
          </a:xfrm>
          <a:prstGeom prst="rect">
            <a:avLst/>
          </a:prstGeom>
        </p:spPr>
      </p:pic>
    </p:spTree>
    <p:extLst>
      <p:ext uri="{BB962C8B-B14F-4D97-AF65-F5344CB8AC3E}">
        <p14:creationId xmlns:p14="http://schemas.microsoft.com/office/powerpoint/2010/main" val="3896569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AE4E4F78-DB11-4AE3-90A9-3FE5FA7F633B}"/>
              </a:ext>
            </a:extLst>
          </p:cNvPr>
          <p:cNvSpPr>
            <a:spLocks noGrp="1"/>
          </p:cNvSpPr>
          <p:nvPr>
            <p:ph type="title" idx="15"/>
          </p:nvPr>
        </p:nvSpPr>
        <p:spPr/>
        <p:txBody>
          <a:bodyPr/>
          <a:lstStyle/>
          <a:p>
            <a:r>
              <a:rPr lang="en-US" dirty="0"/>
              <a:t>Kuali Workflow Agenda</a:t>
            </a:r>
          </a:p>
        </p:txBody>
      </p:sp>
      <p:sp>
        <p:nvSpPr>
          <p:cNvPr id="16" name="TextBox 15">
            <a:extLst>
              <a:ext uri="{FF2B5EF4-FFF2-40B4-BE49-F238E27FC236}">
                <a16:creationId xmlns:a16="http://schemas.microsoft.com/office/drawing/2014/main" id="{F75B580E-2012-4CED-A3C3-7B4709F9C600}"/>
              </a:ext>
            </a:extLst>
          </p:cNvPr>
          <p:cNvSpPr txBox="1"/>
          <p:nvPr/>
        </p:nvSpPr>
        <p:spPr>
          <a:xfrm>
            <a:off x="4317618" y="2198800"/>
            <a:ext cx="4826382" cy="1477328"/>
          </a:xfrm>
          <a:prstGeom prst="rect">
            <a:avLst/>
          </a:prstGeom>
          <a:noFill/>
        </p:spPr>
        <p:txBody>
          <a:bodyPr wrap="square">
            <a:spAutoFit/>
          </a:bodyPr>
          <a:lstStyle/>
          <a:p>
            <a:pPr marL="285750" indent="-285750">
              <a:buFont typeface="Wingdings" panose="05000000000000000000" pitchFamily="2" charset="2"/>
              <a:buChar char="§"/>
            </a:pPr>
            <a:r>
              <a:rPr lang="en-US" sz="1800" dirty="0">
                <a:solidFill>
                  <a:schemeClr val="tx1">
                    <a:alpha val="80000"/>
                  </a:schemeClr>
                </a:solidFill>
                <a:latin typeface="Didact Gothic" panose="020B0604020202020204" charset="0"/>
              </a:rPr>
              <a:t>The Basics of Workflow</a:t>
            </a:r>
          </a:p>
          <a:p>
            <a:pPr marL="285750" indent="-285750">
              <a:buFont typeface="Wingdings" panose="05000000000000000000" pitchFamily="2" charset="2"/>
              <a:buChar char="§"/>
            </a:pPr>
            <a:r>
              <a:rPr lang="en-US" sz="1800" dirty="0">
                <a:solidFill>
                  <a:schemeClr val="tx1">
                    <a:alpha val="80000"/>
                  </a:schemeClr>
                </a:solidFill>
                <a:latin typeface="Didact Gothic" panose="020B0604020202020204" charset="0"/>
              </a:rPr>
              <a:t>Groups</a:t>
            </a:r>
          </a:p>
          <a:p>
            <a:pPr marL="285750" indent="-285750">
              <a:buFont typeface="Wingdings" panose="05000000000000000000" pitchFamily="2" charset="2"/>
              <a:buChar char="§"/>
            </a:pPr>
            <a:r>
              <a:rPr lang="en-US" sz="1800" dirty="0">
                <a:solidFill>
                  <a:schemeClr val="tx1">
                    <a:alpha val="80000"/>
                  </a:schemeClr>
                </a:solidFill>
                <a:latin typeface="Didact Gothic" panose="020B0604020202020204" charset="0"/>
              </a:rPr>
              <a:t>Course Workflow</a:t>
            </a:r>
          </a:p>
          <a:p>
            <a:pPr marL="285750" indent="-285750">
              <a:buFont typeface="Wingdings" panose="05000000000000000000" pitchFamily="2" charset="2"/>
              <a:buChar char="§"/>
            </a:pPr>
            <a:r>
              <a:rPr lang="en-US" sz="1800" dirty="0">
                <a:solidFill>
                  <a:schemeClr val="tx1">
                    <a:alpha val="80000"/>
                  </a:schemeClr>
                </a:solidFill>
                <a:latin typeface="Didact Gothic" panose="020B0604020202020204" charset="0"/>
              </a:rPr>
              <a:t>Program Workflow</a:t>
            </a:r>
          </a:p>
          <a:p>
            <a:pPr marL="285750" indent="-285750">
              <a:buFont typeface="Wingdings" panose="05000000000000000000" pitchFamily="2" charset="2"/>
              <a:buChar char="§"/>
            </a:pPr>
            <a:r>
              <a:rPr lang="en-US" sz="1800" dirty="0">
                <a:solidFill>
                  <a:schemeClr val="tx1">
                    <a:alpha val="80000"/>
                  </a:schemeClr>
                </a:solidFill>
                <a:latin typeface="Didact Gothic" panose="020B0604020202020204" charset="0"/>
              </a:rPr>
              <a:t>Subplan Workflow</a:t>
            </a:r>
          </a:p>
        </p:txBody>
      </p:sp>
      <p:cxnSp>
        <p:nvCxnSpPr>
          <p:cNvPr id="17" name="Straight Connector 16">
            <a:extLst>
              <a:ext uri="{FF2B5EF4-FFF2-40B4-BE49-F238E27FC236}">
                <a16:creationId xmlns:a16="http://schemas.microsoft.com/office/drawing/2014/main" id="{B0EDA5F0-133F-4E72-8D09-E469C4864DED}"/>
              </a:ext>
            </a:extLst>
          </p:cNvPr>
          <p:cNvCxnSpPr>
            <a:cxnSpLocks/>
          </p:cNvCxnSpPr>
          <p:nvPr/>
        </p:nvCxnSpPr>
        <p:spPr>
          <a:xfrm>
            <a:off x="-336884" y="2866953"/>
            <a:ext cx="2818827" cy="2585071"/>
          </a:xfrm>
          <a:prstGeom prst="line">
            <a:avLst/>
          </a:prstGeom>
          <a:ln>
            <a:solidFill>
              <a:srgbClr val="FF0000"/>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2711273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AEB7DCCC-3769-4866-988B-895EADE63B31}"/>
              </a:ext>
            </a:extLst>
          </p:cNvPr>
          <p:cNvCxnSpPr>
            <a:stCxn id="3" idx="0"/>
            <a:endCxn id="9" idx="1"/>
          </p:cNvCxnSpPr>
          <p:nvPr/>
        </p:nvCxnSpPr>
        <p:spPr>
          <a:xfrm flipV="1">
            <a:off x="1900133" y="2459541"/>
            <a:ext cx="5711556" cy="26897"/>
          </a:xfrm>
          <a:prstGeom prst="line">
            <a:avLst/>
          </a:prstGeom>
          <a:ln w="9525" cap="flat" cmpd="sng" algn="ctr">
            <a:solidFill>
              <a:schemeClr val="accent2"/>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 name="Title 1">
            <a:extLst>
              <a:ext uri="{FF2B5EF4-FFF2-40B4-BE49-F238E27FC236}">
                <a16:creationId xmlns:a16="http://schemas.microsoft.com/office/drawing/2014/main" id="{FDDF0818-D45C-4595-885B-264023BAB698}"/>
              </a:ext>
            </a:extLst>
          </p:cNvPr>
          <p:cNvSpPr>
            <a:spLocks noGrp="1"/>
          </p:cNvSpPr>
          <p:nvPr>
            <p:ph type="title"/>
          </p:nvPr>
        </p:nvSpPr>
        <p:spPr/>
        <p:txBody>
          <a:bodyPr/>
          <a:lstStyle/>
          <a:p>
            <a:r>
              <a:rPr lang="en-US" dirty="0"/>
              <a:t>Basic Workflow</a:t>
            </a:r>
          </a:p>
        </p:txBody>
      </p:sp>
      <p:sp>
        <p:nvSpPr>
          <p:cNvPr id="3" name="Isosceles Triangle 2">
            <a:extLst>
              <a:ext uri="{FF2B5EF4-FFF2-40B4-BE49-F238E27FC236}">
                <a16:creationId xmlns:a16="http://schemas.microsoft.com/office/drawing/2014/main" id="{ECF9F193-863D-4053-A6E9-A5C1C239A978}"/>
              </a:ext>
            </a:extLst>
          </p:cNvPr>
          <p:cNvSpPr/>
          <p:nvPr/>
        </p:nvSpPr>
        <p:spPr>
          <a:xfrm rot="5400000">
            <a:off x="642833" y="1888041"/>
            <a:ext cx="1371600" cy="1143000"/>
          </a:xfrm>
          <a:prstGeom prst="triangle">
            <a:avLst>
              <a:gd name="adj" fmla="val 51961"/>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935BD88D-CF3F-472D-8569-51B3C15A2333}"/>
              </a:ext>
            </a:extLst>
          </p:cNvPr>
          <p:cNvSpPr/>
          <p:nvPr/>
        </p:nvSpPr>
        <p:spPr>
          <a:xfrm>
            <a:off x="2299322" y="1773741"/>
            <a:ext cx="13716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Julius Sans One" panose="020B0604020202020204" charset="0"/>
              </a:rPr>
              <a:t>Department/Program</a:t>
            </a:r>
          </a:p>
        </p:txBody>
      </p:sp>
      <p:sp>
        <p:nvSpPr>
          <p:cNvPr id="5" name="Rectangle 4">
            <a:extLst>
              <a:ext uri="{FF2B5EF4-FFF2-40B4-BE49-F238E27FC236}">
                <a16:creationId xmlns:a16="http://schemas.microsoft.com/office/drawing/2014/main" id="{50016272-CE7B-4F4F-AB5C-660D48CF7881}"/>
              </a:ext>
            </a:extLst>
          </p:cNvPr>
          <p:cNvSpPr/>
          <p:nvPr/>
        </p:nvSpPr>
        <p:spPr>
          <a:xfrm>
            <a:off x="4070111" y="1773741"/>
            <a:ext cx="13716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Julius Sans One" panose="020B0604020202020204" charset="0"/>
              </a:rPr>
              <a:t>College/ School</a:t>
            </a:r>
          </a:p>
        </p:txBody>
      </p:sp>
      <p:sp>
        <p:nvSpPr>
          <p:cNvPr id="6" name="Rectangle 5">
            <a:extLst>
              <a:ext uri="{FF2B5EF4-FFF2-40B4-BE49-F238E27FC236}">
                <a16:creationId xmlns:a16="http://schemas.microsoft.com/office/drawing/2014/main" id="{4F711352-42EC-4EC3-A0D2-EF84C53B9039}"/>
              </a:ext>
            </a:extLst>
          </p:cNvPr>
          <p:cNvSpPr/>
          <p:nvPr/>
        </p:nvSpPr>
        <p:spPr>
          <a:xfrm>
            <a:off x="5840900" y="1768083"/>
            <a:ext cx="1473451"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a:latin typeface="Julius Sans One"/>
              </a:rPr>
              <a:t>Governance</a:t>
            </a:r>
          </a:p>
        </p:txBody>
      </p:sp>
      <p:sp>
        <p:nvSpPr>
          <p:cNvPr id="7" name="Isosceles Triangle 6">
            <a:extLst>
              <a:ext uri="{FF2B5EF4-FFF2-40B4-BE49-F238E27FC236}">
                <a16:creationId xmlns:a16="http://schemas.microsoft.com/office/drawing/2014/main" id="{B913FE18-4F41-4D27-BC43-9C4101AB95C9}"/>
              </a:ext>
            </a:extLst>
          </p:cNvPr>
          <p:cNvSpPr/>
          <p:nvPr/>
        </p:nvSpPr>
        <p:spPr>
          <a:xfrm rot="5400000">
            <a:off x="7497389" y="1888041"/>
            <a:ext cx="1371600" cy="1143000"/>
          </a:xfrm>
          <a:prstGeom prst="triangle">
            <a:avLst>
              <a:gd name="adj" fmla="val 51961"/>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39FCF516-60D2-48C4-B5AF-BC895EB71D39}"/>
              </a:ext>
            </a:extLst>
          </p:cNvPr>
          <p:cNvSpPr txBox="1"/>
          <p:nvPr/>
        </p:nvSpPr>
        <p:spPr>
          <a:xfrm>
            <a:off x="749400" y="2305652"/>
            <a:ext cx="1134412" cy="307777"/>
          </a:xfrm>
          <a:prstGeom prst="rect">
            <a:avLst/>
          </a:prstGeom>
          <a:noFill/>
        </p:spPr>
        <p:txBody>
          <a:bodyPr wrap="square" rtlCol="0">
            <a:spAutoFit/>
          </a:bodyPr>
          <a:lstStyle/>
          <a:p>
            <a:r>
              <a:rPr lang="en-US" dirty="0">
                <a:solidFill>
                  <a:schemeClr val="accent6"/>
                </a:solidFill>
                <a:latin typeface="Julius Sans One" panose="020B0604020202020204" charset="0"/>
              </a:rPr>
              <a:t>Proposer</a:t>
            </a:r>
          </a:p>
        </p:txBody>
      </p:sp>
      <p:sp>
        <p:nvSpPr>
          <p:cNvPr id="9" name="TextBox 8">
            <a:extLst>
              <a:ext uri="{FF2B5EF4-FFF2-40B4-BE49-F238E27FC236}">
                <a16:creationId xmlns:a16="http://schemas.microsoft.com/office/drawing/2014/main" id="{3C8E43A3-A152-4A6A-B7ED-3784B0C6D1A0}"/>
              </a:ext>
            </a:extLst>
          </p:cNvPr>
          <p:cNvSpPr txBox="1"/>
          <p:nvPr/>
        </p:nvSpPr>
        <p:spPr>
          <a:xfrm>
            <a:off x="7611689" y="2305652"/>
            <a:ext cx="1079401" cy="307777"/>
          </a:xfrm>
          <a:prstGeom prst="rect">
            <a:avLst/>
          </a:prstGeom>
          <a:noFill/>
        </p:spPr>
        <p:txBody>
          <a:bodyPr wrap="square" rtlCol="0">
            <a:spAutoFit/>
          </a:bodyPr>
          <a:lstStyle/>
          <a:p>
            <a:r>
              <a:rPr lang="en-US" dirty="0">
                <a:solidFill>
                  <a:schemeClr val="accent6"/>
                </a:solidFill>
                <a:latin typeface="Julius Sans One" panose="020B0604020202020204" charset="0"/>
              </a:rPr>
              <a:t>Approved</a:t>
            </a:r>
          </a:p>
        </p:txBody>
      </p:sp>
      <p:sp>
        <p:nvSpPr>
          <p:cNvPr id="14" name="TextBox 13">
            <a:extLst>
              <a:ext uri="{FF2B5EF4-FFF2-40B4-BE49-F238E27FC236}">
                <a16:creationId xmlns:a16="http://schemas.microsoft.com/office/drawing/2014/main" id="{562682BE-AC42-4FDD-A041-DF3FB7319281}"/>
              </a:ext>
            </a:extLst>
          </p:cNvPr>
          <p:cNvSpPr txBox="1"/>
          <p:nvPr/>
        </p:nvSpPr>
        <p:spPr>
          <a:xfrm>
            <a:off x="681804" y="3642122"/>
            <a:ext cx="3235036" cy="1169551"/>
          </a:xfrm>
          <a:prstGeom prst="rect">
            <a:avLst/>
          </a:prstGeom>
          <a:noFill/>
        </p:spPr>
        <p:txBody>
          <a:bodyPr wrap="square" rtlCol="0">
            <a:spAutoFit/>
          </a:bodyPr>
          <a:lstStyle/>
          <a:p>
            <a:pPr marL="285750" indent="-285750">
              <a:buFont typeface="Wingdings" panose="05000000000000000000" pitchFamily="2" charset="2"/>
              <a:buChar char="§"/>
            </a:pPr>
            <a:r>
              <a:rPr lang="en-US" dirty="0">
                <a:latin typeface="Didact Gothic" panose="020B0604020202020204" charset="0"/>
              </a:rPr>
              <a:t>Allows for Electronic Signatures</a:t>
            </a:r>
          </a:p>
          <a:p>
            <a:pPr marL="285750" indent="-285750">
              <a:buFont typeface="Wingdings" panose="05000000000000000000" pitchFamily="2" charset="2"/>
              <a:buChar char="§"/>
            </a:pPr>
            <a:r>
              <a:rPr lang="en-US" dirty="0">
                <a:latin typeface="Didact Gothic" panose="020B0604020202020204" charset="0"/>
              </a:rPr>
              <a:t>Variations Between Departments and Colleges</a:t>
            </a:r>
          </a:p>
          <a:p>
            <a:pPr marL="285750" indent="-285750">
              <a:buFont typeface="Wingdings" panose="05000000000000000000" pitchFamily="2" charset="2"/>
              <a:buChar char="§"/>
            </a:pPr>
            <a:r>
              <a:rPr lang="en-US" dirty="0">
                <a:latin typeface="Didact Gothic" panose="020B0604020202020204" charset="0"/>
              </a:rPr>
              <a:t>Email Sent to Designated Approvers from them the Review the Proposal </a:t>
            </a:r>
          </a:p>
        </p:txBody>
      </p:sp>
    </p:spTree>
    <p:extLst>
      <p:ext uri="{BB962C8B-B14F-4D97-AF65-F5344CB8AC3E}">
        <p14:creationId xmlns:p14="http://schemas.microsoft.com/office/powerpoint/2010/main" val="1138924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F103AB0-B1EA-4D88-BF4D-93B4AF1F0B64}"/>
              </a:ext>
            </a:extLst>
          </p:cNvPr>
          <p:cNvSpPr>
            <a:spLocks noGrp="1"/>
          </p:cNvSpPr>
          <p:nvPr>
            <p:ph type="body" idx="1"/>
          </p:nvPr>
        </p:nvSpPr>
        <p:spPr/>
        <p:txBody>
          <a:bodyPr/>
          <a:lstStyle/>
          <a:p>
            <a:r>
              <a:rPr lang="en-US" dirty="0"/>
              <a:t>Proposer could be program coordinator or department chair.</a:t>
            </a:r>
          </a:p>
          <a:p>
            <a:r>
              <a:rPr lang="en-US" dirty="0"/>
              <a:t>Proposals=any curriculum change. Unit of analysis moving forward is course, program, sub-plan.</a:t>
            </a:r>
          </a:p>
          <a:p>
            <a:r>
              <a:rPr lang="en-US" dirty="0"/>
              <a:t>Provost’s Office will manage permissions and groups.</a:t>
            </a:r>
          </a:p>
          <a:p>
            <a:pPr lvl="1"/>
            <a:r>
              <a:rPr lang="en-US" dirty="0">
                <a:hlinkClick r:id="rId2"/>
              </a:rPr>
              <a:t>https://frostburg-stg.kuali.co/cor/main/#/groups</a:t>
            </a:r>
            <a:endParaRPr lang="en-US" dirty="0"/>
          </a:p>
          <a:p>
            <a:r>
              <a:rPr lang="en-US" dirty="0"/>
              <a:t>Groups have already been established; “chairs” will be designated as well as authorized approver for the group as each person will be able to view proposals.</a:t>
            </a:r>
          </a:p>
          <a:p>
            <a:pPr marL="596900" lvl="1" indent="0">
              <a:buNone/>
            </a:pPr>
            <a:endParaRPr lang="en-US" dirty="0"/>
          </a:p>
        </p:txBody>
      </p:sp>
      <p:sp>
        <p:nvSpPr>
          <p:cNvPr id="3" name="Title 2">
            <a:extLst>
              <a:ext uri="{FF2B5EF4-FFF2-40B4-BE49-F238E27FC236}">
                <a16:creationId xmlns:a16="http://schemas.microsoft.com/office/drawing/2014/main" id="{17E7AFE5-D4D0-42D8-94EA-D3A2978B26D1}"/>
              </a:ext>
            </a:extLst>
          </p:cNvPr>
          <p:cNvSpPr>
            <a:spLocks noGrp="1"/>
          </p:cNvSpPr>
          <p:nvPr>
            <p:ph type="title"/>
          </p:nvPr>
        </p:nvSpPr>
        <p:spPr/>
        <p:txBody>
          <a:bodyPr/>
          <a:lstStyle/>
          <a:p>
            <a:r>
              <a:rPr lang="en-US" dirty="0"/>
              <a:t>Proposers and Groups</a:t>
            </a:r>
          </a:p>
        </p:txBody>
      </p:sp>
    </p:spTree>
    <p:extLst>
      <p:ext uri="{BB962C8B-B14F-4D97-AF65-F5344CB8AC3E}">
        <p14:creationId xmlns:p14="http://schemas.microsoft.com/office/powerpoint/2010/main" val="406611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B4DF68D-3B24-476D-8F9B-D70860BF58B2}"/>
              </a:ext>
            </a:extLst>
          </p:cNvPr>
          <p:cNvSpPr>
            <a:spLocks noGrp="1"/>
          </p:cNvSpPr>
          <p:nvPr>
            <p:ph type="body" idx="1"/>
          </p:nvPr>
        </p:nvSpPr>
        <p:spPr/>
        <p:txBody>
          <a:bodyPr/>
          <a:lstStyle/>
          <a:p>
            <a:endParaRPr lang="en-US" dirty="0"/>
          </a:p>
        </p:txBody>
      </p:sp>
      <p:sp>
        <p:nvSpPr>
          <p:cNvPr id="3" name="Title 2">
            <a:extLst>
              <a:ext uri="{FF2B5EF4-FFF2-40B4-BE49-F238E27FC236}">
                <a16:creationId xmlns:a16="http://schemas.microsoft.com/office/drawing/2014/main" id="{99D503E6-2EE1-47C3-9316-F9810DECAA6B}"/>
              </a:ext>
            </a:extLst>
          </p:cNvPr>
          <p:cNvSpPr>
            <a:spLocks noGrp="1"/>
          </p:cNvSpPr>
          <p:nvPr>
            <p:ph type="title"/>
          </p:nvPr>
        </p:nvSpPr>
        <p:spPr/>
        <p:txBody>
          <a:bodyPr/>
          <a:lstStyle/>
          <a:p>
            <a:endParaRPr lang="en-US" dirty="0"/>
          </a:p>
        </p:txBody>
      </p:sp>
      <p:pic>
        <p:nvPicPr>
          <p:cNvPr id="5" name="Picture 4">
            <a:extLst>
              <a:ext uri="{FF2B5EF4-FFF2-40B4-BE49-F238E27FC236}">
                <a16:creationId xmlns:a16="http://schemas.microsoft.com/office/drawing/2014/main" id="{94F71928-C0A1-4023-AEA5-C79DF908D8FA}"/>
              </a:ext>
            </a:extLst>
          </p:cNvPr>
          <p:cNvPicPr>
            <a:picLocks noChangeAspect="1"/>
          </p:cNvPicPr>
          <p:nvPr/>
        </p:nvPicPr>
        <p:blipFill>
          <a:blip r:embed="rId2"/>
          <a:stretch>
            <a:fillRect/>
          </a:stretch>
        </p:blipFill>
        <p:spPr>
          <a:xfrm>
            <a:off x="0" y="247508"/>
            <a:ext cx="7223202" cy="4523874"/>
          </a:xfrm>
          <a:prstGeom prst="rect">
            <a:avLst/>
          </a:prstGeom>
        </p:spPr>
      </p:pic>
    </p:spTree>
    <p:extLst>
      <p:ext uri="{BB962C8B-B14F-4D97-AF65-F5344CB8AC3E}">
        <p14:creationId xmlns:p14="http://schemas.microsoft.com/office/powerpoint/2010/main" val="772721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E069816-DF32-413D-AF97-ACBEDA84D701}"/>
              </a:ext>
            </a:extLst>
          </p:cNvPr>
          <p:cNvSpPr>
            <a:spLocks noGrp="1"/>
          </p:cNvSpPr>
          <p:nvPr>
            <p:ph type="title"/>
          </p:nvPr>
        </p:nvSpPr>
        <p:spPr>
          <a:xfrm>
            <a:off x="1687950" y="1521324"/>
            <a:ext cx="5768100" cy="2224765"/>
          </a:xfrm>
        </p:spPr>
        <p:txBody>
          <a:bodyPr/>
          <a:lstStyle/>
          <a:p>
            <a:r>
              <a:rPr lang="en-US" dirty="0"/>
              <a:t>Course Workflow</a:t>
            </a:r>
            <a:br>
              <a:rPr lang="en-US" dirty="0"/>
            </a:br>
            <a:r>
              <a:rPr lang="en-US" dirty="0">
                <a:hlinkClick r:id="rId2"/>
              </a:rPr>
              <a:t>https://frostburg-stg.kuali.co/cm/#/flowbot/5f75d4a53e35ee001be105e7</a:t>
            </a:r>
            <a:br>
              <a:rPr lang="en-US" dirty="0"/>
            </a:br>
            <a:br>
              <a:rPr lang="en-US" dirty="0"/>
            </a:br>
            <a:r>
              <a:rPr lang="en-US" dirty="0"/>
              <a:t> </a:t>
            </a:r>
            <a:br>
              <a:rPr lang="en-US" dirty="0"/>
            </a:br>
            <a:endParaRPr lang="en-US" dirty="0"/>
          </a:p>
        </p:txBody>
      </p:sp>
    </p:spTree>
    <p:extLst>
      <p:ext uri="{BB962C8B-B14F-4D97-AF65-F5344CB8AC3E}">
        <p14:creationId xmlns:p14="http://schemas.microsoft.com/office/powerpoint/2010/main" val="2756788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E069816-DF32-413D-AF97-ACBEDA84D701}"/>
              </a:ext>
            </a:extLst>
          </p:cNvPr>
          <p:cNvSpPr>
            <a:spLocks noGrp="1"/>
          </p:cNvSpPr>
          <p:nvPr>
            <p:ph type="title"/>
          </p:nvPr>
        </p:nvSpPr>
        <p:spPr>
          <a:xfrm>
            <a:off x="1687950" y="1521325"/>
            <a:ext cx="5768100" cy="1758716"/>
          </a:xfrm>
        </p:spPr>
        <p:txBody>
          <a:bodyPr/>
          <a:lstStyle/>
          <a:p>
            <a:r>
              <a:rPr lang="en-US" dirty="0"/>
              <a:t>Program Workflow</a:t>
            </a:r>
            <a:br>
              <a:rPr lang="en-US" dirty="0"/>
            </a:br>
            <a:r>
              <a:rPr lang="en-US" dirty="0">
                <a:hlinkClick r:id="rId2"/>
              </a:rPr>
              <a:t>https://frostburg-stg.kuali.co/cm/#/flowbot/5f75d4a53e35ee001be105e7</a:t>
            </a:r>
            <a:br>
              <a:rPr lang="en-US" dirty="0"/>
            </a:br>
            <a:r>
              <a:rPr lang="en-US" dirty="0"/>
              <a:t> </a:t>
            </a:r>
            <a:br>
              <a:rPr lang="en-US" dirty="0"/>
            </a:br>
            <a:endParaRPr lang="en-US" dirty="0"/>
          </a:p>
        </p:txBody>
      </p:sp>
    </p:spTree>
    <p:extLst>
      <p:ext uri="{BB962C8B-B14F-4D97-AF65-F5344CB8AC3E}">
        <p14:creationId xmlns:p14="http://schemas.microsoft.com/office/powerpoint/2010/main" val="3556379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E069816-DF32-413D-AF97-ACBEDA84D701}"/>
              </a:ext>
            </a:extLst>
          </p:cNvPr>
          <p:cNvSpPr>
            <a:spLocks noGrp="1"/>
          </p:cNvSpPr>
          <p:nvPr>
            <p:ph type="title"/>
          </p:nvPr>
        </p:nvSpPr>
        <p:spPr>
          <a:xfrm>
            <a:off x="1687950" y="1521325"/>
            <a:ext cx="5768100" cy="1741018"/>
          </a:xfrm>
        </p:spPr>
        <p:txBody>
          <a:bodyPr/>
          <a:lstStyle/>
          <a:p>
            <a:r>
              <a:rPr lang="en-US" dirty="0"/>
              <a:t>Sub-Plan Workflow</a:t>
            </a:r>
            <a:br>
              <a:rPr lang="en-US" dirty="0"/>
            </a:br>
            <a:r>
              <a:rPr lang="en-US" dirty="0">
                <a:hlinkClick r:id="rId2"/>
              </a:rPr>
              <a:t>https://frostburg-stg.kuali.co/cm/#/flowbot/60416bf3a340b8001b0e450b</a:t>
            </a:r>
            <a:br>
              <a:rPr lang="en-US" dirty="0"/>
            </a:br>
            <a:endParaRPr lang="en-US" dirty="0"/>
          </a:p>
        </p:txBody>
      </p:sp>
    </p:spTree>
    <p:extLst>
      <p:ext uri="{BB962C8B-B14F-4D97-AF65-F5344CB8AC3E}">
        <p14:creationId xmlns:p14="http://schemas.microsoft.com/office/powerpoint/2010/main" val="3884289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39556FB-B0FD-45B8-8F28-E212B0446F4A}"/>
              </a:ext>
            </a:extLst>
          </p:cNvPr>
          <p:cNvSpPr>
            <a:spLocks noGrp="1"/>
          </p:cNvSpPr>
          <p:nvPr>
            <p:ph type="body" idx="1"/>
          </p:nvPr>
        </p:nvSpPr>
        <p:spPr>
          <a:xfrm>
            <a:off x="713224" y="1424150"/>
            <a:ext cx="3556268" cy="3259800"/>
          </a:xfrm>
        </p:spPr>
        <p:txBody>
          <a:bodyPr/>
          <a:lstStyle/>
          <a:p>
            <a:pPr marL="228600" indent="0">
              <a:lnSpc>
                <a:spcPct val="90000"/>
              </a:lnSpc>
              <a:spcAft>
                <a:spcPts val="600"/>
              </a:spcAft>
              <a:buNone/>
            </a:pPr>
            <a:r>
              <a:rPr lang="en-US" dirty="0"/>
              <a:t>The workflow lists the designed people who will need to review proposals. </a:t>
            </a:r>
          </a:p>
          <a:p>
            <a:pPr marL="228600" indent="0">
              <a:lnSpc>
                <a:spcPct val="90000"/>
              </a:lnSpc>
              <a:spcAft>
                <a:spcPts val="600"/>
              </a:spcAft>
              <a:buNone/>
            </a:pPr>
            <a:endParaRPr lang="en-US" dirty="0"/>
          </a:p>
          <a:p>
            <a:pPr marL="228600" indent="0">
              <a:lnSpc>
                <a:spcPct val="90000"/>
              </a:lnSpc>
              <a:spcAft>
                <a:spcPts val="600"/>
              </a:spcAft>
              <a:buNone/>
            </a:pPr>
            <a:r>
              <a:rPr lang="en-US" dirty="0"/>
              <a:t>Multiple Ways to Review:</a:t>
            </a:r>
          </a:p>
          <a:p>
            <a:pPr marL="514350" indent="-285750">
              <a:lnSpc>
                <a:spcPct val="90000"/>
              </a:lnSpc>
              <a:spcAft>
                <a:spcPts val="600"/>
              </a:spcAft>
              <a:buFont typeface="Wingdings" panose="05000000000000000000" pitchFamily="2" charset="2"/>
              <a:buChar char="§"/>
            </a:pPr>
            <a:r>
              <a:rPr lang="en-US" dirty="0"/>
              <a:t>Email from Kuali with Review Prompt</a:t>
            </a:r>
          </a:p>
          <a:p>
            <a:pPr marL="514350" indent="-285750">
              <a:lnSpc>
                <a:spcPct val="90000"/>
              </a:lnSpc>
              <a:spcAft>
                <a:spcPts val="600"/>
              </a:spcAft>
              <a:buFont typeface="Wingdings" panose="05000000000000000000" pitchFamily="2" charset="2"/>
              <a:buChar char="§"/>
            </a:pPr>
            <a:r>
              <a:rPr lang="en-US" dirty="0"/>
              <a:t>Link to Proposal Sent from Other Users </a:t>
            </a:r>
          </a:p>
          <a:p>
            <a:pPr marL="514350" indent="-285750">
              <a:lnSpc>
                <a:spcPct val="90000"/>
              </a:lnSpc>
              <a:spcAft>
                <a:spcPts val="600"/>
              </a:spcAft>
              <a:buFont typeface="Wingdings" panose="05000000000000000000" pitchFamily="2" charset="2"/>
              <a:buChar char="§"/>
            </a:pPr>
            <a:r>
              <a:rPr lang="en-US" dirty="0"/>
              <a:t>Action List</a:t>
            </a:r>
          </a:p>
          <a:p>
            <a:pPr marL="514350" indent="-285750">
              <a:lnSpc>
                <a:spcPct val="90000"/>
              </a:lnSpc>
              <a:spcAft>
                <a:spcPts val="600"/>
              </a:spcAft>
              <a:buFont typeface="Wingdings" panose="05000000000000000000" pitchFamily="2" charset="2"/>
              <a:buChar char="§"/>
            </a:pPr>
            <a:r>
              <a:rPr lang="en-US" dirty="0"/>
              <a:t>Proposal Section on the Left Navigation</a:t>
            </a:r>
          </a:p>
          <a:p>
            <a:pPr marL="514350" indent="-285750">
              <a:lnSpc>
                <a:spcPct val="90000"/>
              </a:lnSpc>
              <a:spcAft>
                <a:spcPts val="600"/>
              </a:spcAft>
              <a:buFont typeface="Wingdings" panose="05000000000000000000" pitchFamily="2" charset="2"/>
              <a:buChar char="§"/>
            </a:pPr>
            <a:r>
              <a:rPr lang="en-US" dirty="0"/>
              <a:t>Agenda Builder</a:t>
            </a:r>
          </a:p>
          <a:p>
            <a:endParaRPr lang="en-US" dirty="0"/>
          </a:p>
        </p:txBody>
      </p:sp>
      <p:sp>
        <p:nvSpPr>
          <p:cNvPr id="3" name="Title 2">
            <a:extLst>
              <a:ext uri="{FF2B5EF4-FFF2-40B4-BE49-F238E27FC236}">
                <a16:creationId xmlns:a16="http://schemas.microsoft.com/office/drawing/2014/main" id="{7B5A8DF1-59D7-49D0-B419-0127F0AB18A1}"/>
              </a:ext>
            </a:extLst>
          </p:cNvPr>
          <p:cNvSpPr>
            <a:spLocks noGrp="1"/>
          </p:cNvSpPr>
          <p:nvPr>
            <p:ph type="title"/>
          </p:nvPr>
        </p:nvSpPr>
        <p:spPr>
          <a:xfrm>
            <a:off x="713224" y="530584"/>
            <a:ext cx="6058835" cy="528600"/>
          </a:xfrm>
        </p:spPr>
        <p:txBody>
          <a:bodyPr/>
          <a:lstStyle/>
          <a:p>
            <a:r>
              <a:rPr lang="en-US" dirty="0"/>
              <a:t>Reviewing Proposals</a:t>
            </a:r>
          </a:p>
        </p:txBody>
      </p:sp>
    </p:spTree>
    <p:extLst>
      <p:ext uri="{BB962C8B-B14F-4D97-AF65-F5344CB8AC3E}">
        <p14:creationId xmlns:p14="http://schemas.microsoft.com/office/powerpoint/2010/main" val="260355298"/>
      </p:ext>
    </p:extLst>
  </p:cSld>
  <p:clrMapOvr>
    <a:masterClrMapping/>
  </p:clrMapOvr>
</p:sld>
</file>

<file path=ppt/theme/theme1.xml><?xml version="1.0" encoding="utf-8"?>
<a:theme xmlns:a="http://schemas.openxmlformats.org/drawingml/2006/main" name="Minimalist Grayscale Pitch Deck by Slidesgo">
  <a:themeElements>
    <a:clrScheme name="Simple Light">
      <a:dk1>
        <a:srgbClr val="383838"/>
      </a:dk1>
      <a:lt1>
        <a:srgbClr val="EEEEEE"/>
      </a:lt1>
      <a:dk2>
        <a:srgbClr val="DBDBDB"/>
      </a:dk2>
      <a:lt2>
        <a:srgbClr val="929292"/>
      </a:lt2>
      <a:accent1>
        <a:srgbClr val="383838"/>
      </a:accent1>
      <a:accent2>
        <a:srgbClr val="383838"/>
      </a:accent2>
      <a:accent3>
        <a:srgbClr val="383838"/>
      </a:accent3>
      <a:accent4>
        <a:srgbClr val="383838"/>
      </a:accent4>
      <a:accent5>
        <a:srgbClr val="FFFFFF"/>
      </a:accent5>
      <a:accent6>
        <a:srgbClr val="FFFFFF"/>
      </a:accent6>
      <a:hlink>
        <a:srgbClr val="383838"/>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351</TotalTime>
  <Words>390</Words>
  <Application>Microsoft Office PowerPoint</Application>
  <PresentationFormat>On-screen Show (16:9)</PresentationFormat>
  <Paragraphs>52</Paragraphs>
  <Slides>12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Questrial</vt:lpstr>
      <vt:lpstr>Arial</vt:lpstr>
      <vt:lpstr>Montserrat</vt:lpstr>
      <vt:lpstr>Wingdings</vt:lpstr>
      <vt:lpstr>Julius Sans One</vt:lpstr>
      <vt:lpstr>Didact Gothic</vt:lpstr>
      <vt:lpstr>Minimalist Grayscale Pitch Deck by Slidesgo</vt:lpstr>
      <vt:lpstr>Kuali Workflow</vt:lpstr>
      <vt:lpstr>Kuali Workflow Agenda</vt:lpstr>
      <vt:lpstr>Basic Workflow</vt:lpstr>
      <vt:lpstr>Proposers and Groups</vt:lpstr>
      <vt:lpstr>PowerPoint Presentation</vt:lpstr>
      <vt:lpstr>Course Workflow https://frostburg-stg.kuali.co/cm/#/flowbot/5f75d4a53e35ee001be105e7    </vt:lpstr>
      <vt:lpstr>Program Workflow https://frostburg-stg.kuali.co/cm/#/flowbot/5f75d4a53e35ee001be105e7   </vt:lpstr>
      <vt:lpstr>Sub-Plan Workflow https://frostburg-stg.kuali.co/cm/#/flowbot/60416bf3a340b8001b0e450b </vt:lpstr>
      <vt:lpstr>Reviewing Proposals</vt:lpstr>
      <vt:lpstr>Reviewing Proposals</vt:lpstr>
      <vt:lpstr>Action List</vt:lpstr>
      <vt:lpstr>Next steps: Agenda Building https://curriculum.utah.edu/kualicm/training.php#agenda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Kuali Training 101</dc:title>
  <dc:creator>Stephanie R Sindy</dc:creator>
  <cp:lastModifiedBy>Stephanie R Sindy</cp:lastModifiedBy>
  <cp:revision>8</cp:revision>
  <dcterms:modified xsi:type="dcterms:W3CDTF">2021-08-30T15:59:37Z</dcterms:modified>
</cp:coreProperties>
</file>